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0" r:id="rId1"/>
  </p:sldMasterIdLst>
  <p:notesMasterIdLst>
    <p:notesMasterId r:id="rId15"/>
  </p:notesMasterIdLst>
  <p:sldIdLst>
    <p:sldId id="256" r:id="rId2"/>
    <p:sldId id="346" r:id="rId3"/>
    <p:sldId id="347" r:id="rId4"/>
    <p:sldId id="348" r:id="rId5"/>
    <p:sldId id="349" r:id="rId6"/>
    <p:sldId id="351" r:id="rId7"/>
    <p:sldId id="262" r:id="rId8"/>
    <p:sldId id="342" r:id="rId9"/>
    <p:sldId id="343" r:id="rId10"/>
    <p:sldId id="338" r:id="rId11"/>
    <p:sldId id="340" r:id="rId12"/>
    <p:sldId id="341" r:id="rId13"/>
    <p:sldId id="337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Gaya Medium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90" d="100"/>
          <a:sy n="90" d="100"/>
        </p:scale>
        <p:origin x="6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744D10-862A-45D6-ACF5-B66AC4036A6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440F5F-7AAC-48B6-8AD6-E97A0A3BB189}">
      <dgm:prSet/>
      <dgm:spPr/>
      <dgm:t>
        <a:bodyPr/>
        <a:lstStyle/>
        <a:p>
          <a:r>
            <a:rPr lang="en-US" b="0" i="0"/>
            <a:t>Mengurangi resiko sebelum meluncurkan ide baru</a:t>
          </a:r>
          <a:endParaRPr lang="en-US"/>
        </a:p>
      </dgm:t>
    </dgm:pt>
    <dgm:pt modelId="{EE488CCD-03FE-4466-850B-D616B4EB6A0B}" type="parTrans" cxnId="{4883AB1E-10A7-414E-8016-618F3BE87B70}">
      <dgm:prSet/>
      <dgm:spPr/>
      <dgm:t>
        <a:bodyPr/>
        <a:lstStyle/>
        <a:p>
          <a:endParaRPr lang="en-US"/>
        </a:p>
      </dgm:t>
    </dgm:pt>
    <dgm:pt modelId="{2A3B85BC-08C8-40FF-B5AA-96B9ADEF33DB}" type="sibTrans" cxnId="{4883AB1E-10A7-414E-8016-618F3BE87B70}">
      <dgm:prSet/>
      <dgm:spPr/>
      <dgm:t>
        <a:bodyPr/>
        <a:lstStyle/>
        <a:p>
          <a:endParaRPr lang="en-US"/>
        </a:p>
      </dgm:t>
    </dgm:pt>
    <dgm:pt modelId="{2B88AA55-5F55-4231-9567-617924670220}">
      <dgm:prSet/>
      <dgm:spPr/>
      <dgm:t>
        <a:bodyPr/>
        <a:lstStyle/>
        <a:p>
          <a:r>
            <a:rPr lang="en-US" b="0" i="0"/>
            <a:t>Mempercepat proses pembelajaran </a:t>
          </a:r>
          <a:endParaRPr lang="en-US"/>
        </a:p>
      </dgm:t>
    </dgm:pt>
    <dgm:pt modelId="{A79860A6-58FA-4CAE-B48E-BF784FBA3AA0}" type="parTrans" cxnId="{56FA98DA-E352-40F5-A0AA-36A5A685EED6}">
      <dgm:prSet/>
      <dgm:spPr/>
      <dgm:t>
        <a:bodyPr/>
        <a:lstStyle/>
        <a:p>
          <a:endParaRPr lang="en-US"/>
        </a:p>
      </dgm:t>
    </dgm:pt>
    <dgm:pt modelId="{15A4D00B-FC7B-4B5A-8548-CB94F524E887}" type="sibTrans" cxnId="{56FA98DA-E352-40F5-A0AA-36A5A685EED6}">
      <dgm:prSet/>
      <dgm:spPr/>
      <dgm:t>
        <a:bodyPr/>
        <a:lstStyle/>
        <a:p>
          <a:endParaRPr lang="en-US"/>
        </a:p>
      </dgm:t>
    </dgm:pt>
    <dgm:pt modelId="{2E583EF4-0359-45F3-ABF7-0FE4CFE04CD2}">
      <dgm:prSet/>
      <dgm:spPr/>
      <dgm:t>
        <a:bodyPr/>
        <a:lstStyle/>
        <a:p>
          <a:r>
            <a:rPr lang="en-US" b="0" i="0" dirty="0" err="1"/>
            <a:t>Menghasilkan</a:t>
          </a:r>
          <a:r>
            <a:rPr lang="en-US" b="0" i="0" dirty="0"/>
            <a:t> </a:t>
          </a:r>
          <a:r>
            <a:rPr lang="en-US" b="0" i="0" dirty="0" err="1"/>
            <a:t>solusi</a:t>
          </a:r>
          <a:r>
            <a:rPr lang="en-US" b="0" i="0" dirty="0"/>
            <a:t> yang </a:t>
          </a:r>
          <a:r>
            <a:rPr lang="en-US" b="0" i="0" dirty="0" err="1"/>
            <a:t>inovatif</a:t>
          </a:r>
          <a:r>
            <a:rPr lang="en-US" b="0" i="0" dirty="0"/>
            <a:t>, </a:t>
          </a:r>
          <a:r>
            <a:rPr lang="en-US" b="0" i="0" dirty="0" err="1"/>
            <a:t>bukan</a:t>
          </a:r>
          <a:r>
            <a:rPr lang="en-US" b="0" i="0" dirty="0"/>
            <a:t> </a:t>
          </a:r>
          <a:r>
            <a:rPr lang="en-US" b="0" i="0" dirty="0" err="1"/>
            <a:t>cuma</a:t>
          </a:r>
          <a:r>
            <a:rPr lang="en-US" b="0" i="0" dirty="0"/>
            <a:t> </a:t>
          </a:r>
          <a:r>
            <a:rPr lang="en-US" b="0" i="0" dirty="0" err="1"/>
            <a:t>inkremental</a:t>
          </a:r>
          <a:endParaRPr lang="en-US" dirty="0"/>
        </a:p>
      </dgm:t>
    </dgm:pt>
    <dgm:pt modelId="{68551F3D-2D08-405D-BB76-63D2447673A2}" type="parTrans" cxnId="{E773858E-55CD-409C-9273-4919DD833D21}">
      <dgm:prSet/>
      <dgm:spPr/>
      <dgm:t>
        <a:bodyPr/>
        <a:lstStyle/>
        <a:p>
          <a:endParaRPr lang="en-US"/>
        </a:p>
      </dgm:t>
    </dgm:pt>
    <dgm:pt modelId="{F5F68B93-B45E-4F41-A87C-9B4356C2B20B}" type="sibTrans" cxnId="{E773858E-55CD-409C-9273-4919DD833D21}">
      <dgm:prSet/>
      <dgm:spPr/>
      <dgm:t>
        <a:bodyPr/>
        <a:lstStyle/>
        <a:p>
          <a:endParaRPr lang="en-US"/>
        </a:p>
      </dgm:t>
    </dgm:pt>
    <dgm:pt modelId="{C5215A08-BCD6-45C3-B65A-798E4DF1FA41}" type="pres">
      <dgm:prSet presAssocID="{2A744D10-862A-45D6-ACF5-B66AC4036A6F}" presName="linear" presStyleCnt="0">
        <dgm:presLayoutVars>
          <dgm:animLvl val="lvl"/>
          <dgm:resizeHandles val="exact"/>
        </dgm:presLayoutVars>
      </dgm:prSet>
      <dgm:spPr/>
    </dgm:pt>
    <dgm:pt modelId="{2B24B14F-038E-454C-8F47-8500ADB08B47}" type="pres">
      <dgm:prSet presAssocID="{83440F5F-7AAC-48B6-8AD6-E97A0A3BB18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C499989-322C-4B6C-8492-35587A05BF45}" type="pres">
      <dgm:prSet presAssocID="{2A3B85BC-08C8-40FF-B5AA-96B9ADEF33DB}" presName="spacer" presStyleCnt="0"/>
      <dgm:spPr/>
    </dgm:pt>
    <dgm:pt modelId="{D11DA18A-7C67-40FD-A319-F66113330800}" type="pres">
      <dgm:prSet presAssocID="{2B88AA55-5F55-4231-9567-61792467022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860E106-40E8-4399-8DDB-18C62160F415}" type="pres">
      <dgm:prSet presAssocID="{15A4D00B-FC7B-4B5A-8548-CB94F524E887}" presName="spacer" presStyleCnt="0"/>
      <dgm:spPr/>
    </dgm:pt>
    <dgm:pt modelId="{0B87D1A2-7AC6-474F-B39D-AE9CA15932A8}" type="pres">
      <dgm:prSet presAssocID="{2E583EF4-0359-45F3-ABF7-0FE4CFE04CD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FC66D03-0D32-4A1A-A7EB-10ED43833398}" type="presOf" srcId="{2E583EF4-0359-45F3-ABF7-0FE4CFE04CD2}" destId="{0B87D1A2-7AC6-474F-B39D-AE9CA15932A8}" srcOrd="0" destOrd="0" presId="urn:microsoft.com/office/officeart/2005/8/layout/vList2"/>
    <dgm:cxn modelId="{4883AB1E-10A7-414E-8016-618F3BE87B70}" srcId="{2A744D10-862A-45D6-ACF5-B66AC4036A6F}" destId="{83440F5F-7AAC-48B6-8AD6-E97A0A3BB189}" srcOrd="0" destOrd="0" parTransId="{EE488CCD-03FE-4466-850B-D616B4EB6A0B}" sibTransId="{2A3B85BC-08C8-40FF-B5AA-96B9ADEF33DB}"/>
    <dgm:cxn modelId="{34BE982F-1B8C-4A67-B9A5-2C98B97EA151}" type="presOf" srcId="{2A744D10-862A-45D6-ACF5-B66AC4036A6F}" destId="{C5215A08-BCD6-45C3-B65A-798E4DF1FA41}" srcOrd="0" destOrd="0" presId="urn:microsoft.com/office/officeart/2005/8/layout/vList2"/>
    <dgm:cxn modelId="{16D8B253-9CF9-4522-8C49-D17ACD778321}" type="presOf" srcId="{2B88AA55-5F55-4231-9567-617924670220}" destId="{D11DA18A-7C67-40FD-A319-F66113330800}" srcOrd="0" destOrd="0" presId="urn:microsoft.com/office/officeart/2005/8/layout/vList2"/>
    <dgm:cxn modelId="{E773858E-55CD-409C-9273-4919DD833D21}" srcId="{2A744D10-862A-45D6-ACF5-B66AC4036A6F}" destId="{2E583EF4-0359-45F3-ABF7-0FE4CFE04CD2}" srcOrd="2" destOrd="0" parTransId="{68551F3D-2D08-405D-BB76-63D2447673A2}" sibTransId="{F5F68B93-B45E-4F41-A87C-9B4356C2B20B}"/>
    <dgm:cxn modelId="{FB768DCC-E355-47EB-9ECB-87582E85F946}" type="presOf" srcId="{83440F5F-7AAC-48B6-8AD6-E97A0A3BB189}" destId="{2B24B14F-038E-454C-8F47-8500ADB08B47}" srcOrd="0" destOrd="0" presId="urn:microsoft.com/office/officeart/2005/8/layout/vList2"/>
    <dgm:cxn modelId="{56FA98DA-E352-40F5-A0AA-36A5A685EED6}" srcId="{2A744D10-862A-45D6-ACF5-B66AC4036A6F}" destId="{2B88AA55-5F55-4231-9567-617924670220}" srcOrd="1" destOrd="0" parTransId="{A79860A6-58FA-4CAE-B48E-BF784FBA3AA0}" sibTransId="{15A4D00B-FC7B-4B5A-8548-CB94F524E887}"/>
    <dgm:cxn modelId="{8FFE8779-9B34-4C23-8CEB-2FB25436DC36}" type="presParOf" srcId="{C5215A08-BCD6-45C3-B65A-798E4DF1FA41}" destId="{2B24B14F-038E-454C-8F47-8500ADB08B47}" srcOrd="0" destOrd="0" presId="urn:microsoft.com/office/officeart/2005/8/layout/vList2"/>
    <dgm:cxn modelId="{743A0513-50CA-4403-B1DF-DF6EC2F7F1DF}" type="presParOf" srcId="{C5215A08-BCD6-45C3-B65A-798E4DF1FA41}" destId="{4C499989-322C-4B6C-8492-35587A05BF45}" srcOrd="1" destOrd="0" presId="urn:microsoft.com/office/officeart/2005/8/layout/vList2"/>
    <dgm:cxn modelId="{A7B2EC15-DD32-4E2C-937C-6B15D9B5CFC6}" type="presParOf" srcId="{C5215A08-BCD6-45C3-B65A-798E4DF1FA41}" destId="{D11DA18A-7C67-40FD-A319-F66113330800}" srcOrd="2" destOrd="0" presId="urn:microsoft.com/office/officeart/2005/8/layout/vList2"/>
    <dgm:cxn modelId="{A372A90C-0A5F-4D26-BB57-FEBAA1DBC594}" type="presParOf" srcId="{C5215A08-BCD6-45C3-B65A-798E4DF1FA41}" destId="{0860E106-40E8-4399-8DDB-18C62160F415}" srcOrd="3" destOrd="0" presId="urn:microsoft.com/office/officeart/2005/8/layout/vList2"/>
    <dgm:cxn modelId="{B5EC7873-0084-47CE-B368-1343C3CCB7CE}" type="presParOf" srcId="{C5215A08-BCD6-45C3-B65A-798E4DF1FA41}" destId="{0B87D1A2-7AC6-474F-B39D-AE9CA15932A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6E202C-6FC0-4395-B7AA-A29E3F73D709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6B13E36-7D8D-4962-9E97-6B0A4B472C16}">
      <dgm:prSet custT="1"/>
      <dgm:spPr/>
      <dgm:t>
        <a:bodyPr/>
        <a:lstStyle/>
        <a:p>
          <a:r>
            <a:rPr lang="en-US" sz="1600" dirty="0"/>
            <a:t>Empathize with people's needs,</a:t>
          </a:r>
        </a:p>
      </dgm:t>
    </dgm:pt>
    <dgm:pt modelId="{47E0AF11-647A-4EAB-AD47-3C143FA5EBCB}" type="parTrans" cxnId="{921E6A66-0280-4ABE-9B2B-BCA496C0385E}">
      <dgm:prSet/>
      <dgm:spPr/>
      <dgm:t>
        <a:bodyPr/>
        <a:lstStyle/>
        <a:p>
          <a:endParaRPr lang="en-US" sz="2800"/>
        </a:p>
      </dgm:t>
    </dgm:pt>
    <dgm:pt modelId="{7EB520D4-EBC8-4698-9CCC-187916ADFC1B}" type="sibTrans" cxnId="{921E6A66-0280-4ABE-9B2B-BCA496C0385E}">
      <dgm:prSet phldrT="01" custT="1"/>
      <dgm:spPr/>
      <dgm:t>
        <a:bodyPr/>
        <a:lstStyle/>
        <a:p>
          <a:r>
            <a:rPr lang="en-US" sz="4400"/>
            <a:t>01</a:t>
          </a:r>
        </a:p>
      </dgm:t>
    </dgm:pt>
    <dgm:pt modelId="{B6DA3E00-3ECE-4AF8-AE28-0C064F425E6B}">
      <dgm:prSet custT="1"/>
      <dgm:spPr/>
      <dgm:t>
        <a:bodyPr/>
        <a:lstStyle/>
        <a:p>
          <a:r>
            <a:rPr lang="en-US" sz="1600" dirty="0"/>
            <a:t>Collaborate with others across disciplines, skill sets, and perspectives,</a:t>
          </a:r>
        </a:p>
      </dgm:t>
    </dgm:pt>
    <dgm:pt modelId="{4F9977EB-1947-46BC-95C7-8223FFA324F7}" type="parTrans" cxnId="{0CF31577-4C3F-4AA4-ADBB-85EB4582D889}">
      <dgm:prSet/>
      <dgm:spPr/>
      <dgm:t>
        <a:bodyPr/>
        <a:lstStyle/>
        <a:p>
          <a:endParaRPr lang="en-US" sz="2800"/>
        </a:p>
      </dgm:t>
    </dgm:pt>
    <dgm:pt modelId="{2FD5410C-26FE-404D-A1EC-0D9CDC058434}" type="sibTrans" cxnId="{0CF31577-4C3F-4AA4-ADBB-85EB4582D889}">
      <dgm:prSet phldrT="02" custT="1"/>
      <dgm:spPr/>
      <dgm:t>
        <a:bodyPr/>
        <a:lstStyle/>
        <a:p>
          <a:r>
            <a:rPr lang="en-US" sz="4400"/>
            <a:t>02</a:t>
          </a:r>
        </a:p>
      </dgm:t>
    </dgm:pt>
    <dgm:pt modelId="{E40CD62F-00C4-4345-93FA-999B8C827234}">
      <dgm:prSet custT="1"/>
      <dgm:spPr/>
      <dgm:t>
        <a:bodyPr/>
        <a:lstStyle/>
        <a:p>
          <a:r>
            <a:rPr lang="en-US" sz="1600" dirty="0"/>
            <a:t>Include every idea in visible form for evaluation, and</a:t>
          </a:r>
        </a:p>
      </dgm:t>
    </dgm:pt>
    <dgm:pt modelId="{6CE1F368-2887-4DBE-B536-58D0DEA96C90}" type="parTrans" cxnId="{56EAF89E-3B3D-41B8-9617-D94CA98092C1}">
      <dgm:prSet/>
      <dgm:spPr/>
      <dgm:t>
        <a:bodyPr/>
        <a:lstStyle/>
        <a:p>
          <a:endParaRPr lang="en-US" sz="2800"/>
        </a:p>
      </dgm:t>
    </dgm:pt>
    <dgm:pt modelId="{34199671-245D-4CBB-A04F-6A843DC793F0}" type="sibTrans" cxnId="{56EAF89E-3B3D-41B8-9617-D94CA98092C1}">
      <dgm:prSet phldrT="03" custT="1"/>
      <dgm:spPr/>
      <dgm:t>
        <a:bodyPr/>
        <a:lstStyle/>
        <a:p>
          <a:r>
            <a:rPr lang="en-US" sz="4400"/>
            <a:t>03</a:t>
          </a:r>
        </a:p>
      </dgm:t>
    </dgm:pt>
    <dgm:pt modelId="{17F5015C-8FC1-4243-86B4-A2486B6598DE}">
      <dgm:prSet custT="1"/>
      <dgm:spPr/>
      <dgm:t>
        <a:bodyPr/>
        <a:lstStyle/>
        <a:p>
          <a:r>
            <a:rPr lang="en-US" sz="1600" dirty="0"/>
            <a:t>Repeat, iterating and testing solutions to perfect them, always with human needs at the center.</a:t>
          </a:r>
        </a:p>
      </dgm:t>
    </dgm:pt>
    <dgm:pt modelId="{66EAE4FA-3E9F-47D2-BC4F-B7C8181539AD}" type="parTrans" cxnId="{18D15044-C1A4-407A-B317-35D8A4DA71A1}">
      <dgm:prSet/>
      <dgm:spPr/>
      <dgm:t>
        <a:bodyPr/>
        <a:lstStyle/>
        <a:p>
          <a:endParaRPr lang="en-US" sz="2800"/>
        </a:p>
      </dgm:t>
    </dgm:pt>
    <dgm:pt modelId="{5075768A-5E3E-456A-A51D-BF8ACE5046AD}" type="sibTrans" cxnId="{18D15044-C1A4-407A-B317-35D8A4DA71A1}">
      <dgm:prSet phldrT="04" custT="1"/>
      <dgm:spPr/>
      <dgm:t>
        <a:bodyPr/>
        <a:lstStyle/>
        <a:p>
          <a:r>
            <a:rPr lang="en-US" sz="4400"/>
            <a:t>04</a:t>
          </a:r>
        </a:p>
      </dgm:t>
    </dgm:pt>
    <dgm:pt modelId="{025160A4-B5D6-4A21-B403-27ABC9553A23}" type="pres">
      <dgm:prSet presAssocID="{D56E202C-6FC0-4395-B7AA-A29E3F73D709}" presName="Name0" presStyleCnt="0">
        <dgm:presLayoutVars>
          <dgm:animLvl val="lvl"/>
          <dgm:resizeHandles val="exact"/>
        </dgm:presLayoutVars>
      </dgm:prSet>
      <dgm:spPr/>
    </dgm:pt>
    <dgm:pt modelId="{35E0581A-A449-4DE9-BB04-E63D0DFF79A7}" type="pres">
      <dgm:prSet presAssocID="{D6B13E36-7D8D-4962-9E97-6B0A4B472C16}" presName="compositeNode" presStyleCnt="0">
        <dgm:presLayoutVars>
          <dgm:bulletEnabled val="1"/>
        </dgm:presLayoutVars>
      </dgm:prSet>
      <dgm:spPr/>
    </dgm:pt>
    <dgm:pt modelId="{FCBB568C-1409-4AD8-B68F-F92663D988C5}" type="pres">
      <dgm:prSet presAssocID="{D6B13E36-7D8D-4962-9E97-6B0A4B472C16}" presName="bgRect" presStyleLbl="alignNode1" presStyleIdx="0" presStyleCnt="4"/>
      <dgm:spPr/>
    </dgm:pt>
    <dgm:pt modelId="{648AC2AD-9F54-49D3-A311-CC8378EC773B}" type="pres">
      <dgm:prSet presAssocID="{7EB520D4-EBC8-4698-9CCC-187916ADFC1B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C757CD27-5368-4801-A346-D2F2AA333B5A}" type="pres">
      <dgm:prSet presAssocID="{D6B13E36-7D8D-4962-9E97-6B0A4B472C16}" presName="nodeRect" presStyleLbl="alignNode1" presStyleIdx="0" presStyleCnt="4">
        <dgm:presLayoutVars>
          <dgm:bulletEnabled val="1"/>
        </dgm:presLayoutVars>
      </dgm:prSet>
      <dgm:spPr/>
    </dgm:pt>
    <dgm:pt modelId="{A12B021A-80BC-498A-902D-D4F700014C45}" type="pres">
      <dgm:prSet presAssocID="{7EB520D4-EBC8-4698-9CCC-187916ADFC1B}" presName="sibTrans" presStyleCnt="0"/>
      <dgm:spPr/>
    </dgm:pt>
    <dgm:pt modelId="{42728877-6E00-4776-97BB-128E06EB77BE}" type="pres">
      <dgm:prSet presAssocID="{B6DA3E00-3ECE-4AF8-AE28-0C064F425E6B}" presName="compositeNode" presStyleCnt="0">
        <dgm:presLayoutVars>
          <dgm:bulletEnabled val="1"/>
        </dgm:presLayoutVars>
      </dgm:prSet>
      <dgm:spPr/>
    </dgm:pt>
    <dgm:pt modelId="{C099511E-79D1-4957-A2AA-1FE853705DB4}" type="pres">
      <dgm:prSet presAssocID="{B6DA3E00-3ECE-4AF8-AE28-0C064F425E6B}" presName="bgRect" presStyleLbl="alignNode1" presStyleIdx="1" presStyleCnt="4"/>
      <dgm:spPr/>
    </dgm:pt>
    <dgm:pt modelId="{BE36451F-2272-4A86-B705-0ED1AD1DB0AF}" type="pres">
      <dgm:prSet presAssocID="{2FD5410C-26FE-404D-A1EC-0D9CDC058434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8329B905-1F67-4D69-8E59-94F5490EC939}" type="pres">
      <dgm:prSet presAssocID="{B6DA3E00-3ECE-4AF8-AE28-0C064F425E6B}" presName="nodeRect" presStyleLbl="alignNode1" presStyleIdx="1" presStyleCnt="4">
        <dgm:presLayoutVars>
          <dgm:bulletEnabled val="1"/>
        </dgm:presLayoutVars>
      </dgm:prSet>
      <dgm:spPr/>
    </dgm:pt>
    <dgm:pt modelId="{4334479E-7815-46A1-9B28-5F39D4BAB507}" type="pres">
      <dgm:prSet presAssocID="{2FD5410C-26FE-404D-A1EC-0D9CDC058434}" presName="sibTrans" presStyleCnt="0"/>
      <dgm:spPr/>
    </dgm:pt>
    <dgm:pt modelId="{4137EC68-C88F-4DA4-A475-6192FF29C8D3}" type="pres">
      <dgm:prSet presAssocID="{E40CD62F-00C4-4345-93FA-999B8C827234}" presName="compositeNode" presStyleCnt="0">
        <dgm:presLayoutVars>
          <dgm:bulletEnabled val="1"/>
        </dgm:presLayoutVars>
      </dgm:prSet>
      <dgm:spPr/>
    </dgm:pt>
    <dgm:pt modelId="{62E670E1-6B9D-4A60-AABE-7C1A4600B7CC}" type="pres">
      <dgm:prSet presAssocID="{E40CD62F-00C4-4345-93FA-999B8C827234}" presName="bgRect" presStyleLbl="alignNode1" presStyleIdx="2" presStyleCnt="4"/>
      <dgm:spPr/>
    </dgm:pt>
    <dgm:pt modelId="{B447BAE0-9BAF-45DE-8452-D4A1C620BA6D}" type="pres">
      <dgm:prSet presAssocID="{34199671-245D-4CBB-A04F-6A843DC793F0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550D745B-61EA-4C8D-ADA9-262C4FDE643B}" type="pres">
      <dgm:prSet presAssocID="{E40CD62F-00C4-4345-93FA-999B8C827234}" presName="nodeRect" presStyleLbl="alignNode1" presStyleIdx="2" presStyleCnt="4">
        <dgm:presLayoutVars>
          <dgm:bulletEnabled val="1"/>
        </dgm:presLayoutVars>
      </dgm:prSet>
      <dgm:spPr/>
    </dgm:pt>
    <dgm:pt modelId="{4356F630-7C87-4A49-B388-3FC4B6BCBD51}" type="pres">
      <dgm:prSet presAssocID="{34199671-245D-4CBB-A04F-6A843DC793F0}" presName="sibTrans" presStyleCnt="0"/>
      <dgm:spPr/>
    </dgm:pt>
    <dgm:pt modelId="{C672E516-C7FD-47C3-A5E3-03F88E3C53D7}" type="pres">
      <dgm:prSet presAssocID="{17F5015C-8FC1-4243-86B4-A2486B6598DE}" presName="compositeNode" presStyleCnt="0">
        <dgm:presLayoutVars>
          <dgm:bulletEnabled val="1"/>
        </dgm:presLayoutVars>
      </dgm:prSet>
      <dgm:spPr/>
    </dgm:pt>
    <dgm:pt modelId="{F5248D80-94A7-4C51-80BE-A2D823F47CC3}" type="pres">
      <dgm:prSet presAssocID="{17F5015C-8FC1-4243-86B4-A2486B6598DE}" presName="bgRect" presStyleLbl="alignNode1" presStyleIdx="3" presStyleCnt="4"/>
      <dgm:spPr/>
    </dgm:pt>
    <dgm:pt modelId="{B4513187-6CE6-49EF-B110-BF3CADBF3271}" type="pres">
      <dgm:prSet presAssocID="{5075768A-5E3E-456A-A51D-BF8ACE5046AD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F19B9259-740E-4459-ABCF-4964698E1E9F}" type="pres">
      <dgm:prSet presAssocID="{17F5015C-8FC1-4243-86B4-A2486B6598DE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B2BF692C-EC06-4965-9318-2F890E6B94CD}" type="presOf" srcId="{2FD5410C-26FE-404D-A1EC-0D9CDC058434}" destId="{BE36451F-2272-4A86-B705-0ED1AD1DB0AF}" srcOrd="0" destOrd="0" presId="urn:microsoft.com/office/officeart/2016/7/layout/LinearBlockProcessNumbered"/>
    <dgm:cxn modelId="{FBA26F3A-222E-46B1-B191-70C88B36580A}" type="presOf" srcId="{34199671-245D-4CBB-A04F-6A843DC793F0}" destId="{B447BAE0-9BAF-45DE-8452-D4A1C620BA6D}" srcOrd="0" destOrd="0" presId="urn:microsoft.com/office/officeart/2016/7/layout/LinearBlockProcessNumbered"/>
    <dgm:cxn modelId="{E252B83D-3997-4672-8207-AA01D0F016A4}" type="presOf" srcId="{D6B13E36-7D8D-4962-9E97-6B0A4B472C16}" destId="{C757CD27-5368-4801-A346-D2F2AA333B5A}" srcOrd="1" destOrd="0" presId="urn:microsoft.com/office/officeart/2016/7/layout/LinearBlockProcessNumbered"/>
    <dgm:cxn modelId="{AE5DE13D-4F0E-4C96-B515-A691E9947AA5}" type="presOf" srcId="{D6B13E36-7D8D-4962-9E97-6B0A4B472C16}" destId="{FCBB568C-1409-4AD8-B68F-F92663D988C5}" srcOrd="0" destOrd="0" presId="urn:microsoft.com/office/officeart/2016/7/layout/LinearBlockProcessNumbered"/>
    <dgm:cxn modelId="{87623241-7BA8-4909-B09B-84BFDD678223}" type="presOf" srcId="{B6DA3E00-3ECE-4AF8-AE28-0C064F425E6B}" destId="{C099511E-79D1-4957-A2AA-1FE853705DB4}" srcOrd="0" destOrd="0" presId="urn:microsoft.com/office/officeart/2016/7/layout/LinearBlockProcessNumbered"/>
    <dgm:cxn modelId="{18D15044-C1A4-407A-B317-35D8A4DA71A1}" srcId="{D56E202C-6FC0-4395-B7AA-A29E3F73D709}" destId="{17F5015C-8FC1-4243-86B4-A2486B6598DE}" srcOrd="3" destOrd="0" parTransId="{66EAE4FA-3E9F-47D2-BC4F-B7C8181539AD}" sibTransId="{5075768A-5E3E-456A-A51D-BF8ACE5046AD}"/>
    <dgm:cxn modelId="{921E6A66-0280-4ABE-9B2B-BCA496C0385E}" srcId="{D56E202C-6FC0-4395-B7AA-A29E3F73D709}" destId="{D6B13E36-7D8D-4962-9E97-6B0A4B472C16}" srcOrd="0" destOrd="0" parTransId="{47E0AF11-647A-4EAB-AD47-3C143FA5EBCB}" sibTransId="{7EB520D4-EBC8-4698-9CCC-187916ADFC1B}"/>
    <dgm:cxn modelId="{0CF31577-4C3F-4AA4-ADBB-85EB4582D889}" srcId="{D56E202C-6FC0-4395-B7AA-A29E3F73D709}" destId="{B6DA3E00-3ECE-4AF8-AE28-0C064F425E6B}" srcOrd="1" destOrd="0" parTransId="{4F9977EB-1947-46BC-95C7-8223FFA324F7}" sibTransId="{2FD5410C-26FE-404D-A1EC-0D9CDC058434}"/>
    <dgm:cxn modelId="{56EAF89E-3B3D-41B8-9617-D94CA98092C1}" srcId="{D56E202C-6FC0-4395-B7AA-A29E3F73D709}" destId="{E40CD62F-00C4-4345-93FA-999B8C827234}" srcOrd="2" destOrd="0" parTransId="{6CE1F368-2887-4DBE-B536-58D0DEA96C90}" sibTransId="{34199671-245D-4CBB-A04F-6A843DC793F0}"/>
    <dgm:cxn modelId="{C29236C3-E9CE-486D-884D-CAF782F9034F}" type="presOf" srcId="{17F5015C-8FC1-4243-86B4-A2486B6598DE}" destId="{F19B9259-740E-4459-ABCF-4964698E1E9F}" srcOrd="1" destOrd="0" presId="urn:microsoft.com/office/officeart/2016/7/layout/LinearBlockProcessNumbered"/>
    <dgm:cxn modelId="{7544BCD7-B497-4AF4-A31D-95930B277317}" type="presOf" srcId="{7EB520D4-EBC8-4698-9CCC-187916ADFC1B}" destId="{648AC2AD-9F54-49D3-A311-CC8378EC773B}" srcOrd="0" destOrd="0" presId="urn:microsoft.com/office/officeart/2016/7/layout/LinearBlockProcessNumbered"/>
    <dgm:cxn modelId="{399EF6D7-DC7C-4CC5-B669-A34A32DE9F77}" type="presOf" srcId="{D56E202C-6FC0-4395-B7AA-A29E3F73D709}" destId="{025160A4-B5D6-4A21-B403-27ABC9553A23}" srcOrd="0" destOrd="0" presId="urn:microsoft.com/office/officeart/2016/7/layout/LinearBlockProcessNumbered"/>
    <dgm:cxn modelId="{892E85DF-B309-413D-A55A-4202DF9017FA}" type="presOf" srcId="{5075768A-5E3E-456A-A51D-BF8ACE5046AD}" destId="{B4513187-6CE6-49EF-B110-BF3CADBF3271}" srcOrd="0" destOrd="0" presId="urn:microsoft.com/office/officeart/2016/7/layout/LinearBlockProcessNumbered"/>
    <dgm:cxn modelId="{9EADC1E8-2697-4D4C-B411-E22663D37E75}" type="presOf" srcId="{E40CD62F-00C4-4345-93FA-999B8C827234}" destId="{550D745B-61EA-4C8D-ADA9-262C4FDE643B}" srcOrd="1" destOrd="0" presId="urn:microsoft.com/office/officeart/2016/7/layout/LinearBlockProcessNumbered"/>
    <dgm:cxn modelId="{14B756ED-BB7F-400B-B98B-8754B5A2C0B2}" type="presOf" srcId="{E40CD62F-00C4-4345-93FA-999B8C827234}" destId="{62E670E1-6B9D-4A60-AABE-7C1A4600B7CC}" srcOrd="0" destOrd="0" presId="urn:microsoft.com/office/officeart/2016/7/layout/LinearBlockProcessNumbered"/>
    <dgm:cxn modelId="{352C02F0-7CEC-4180-8549-FAA1CB1FE48E}" type="presOf" srcId="{B6DA3E00-3ECE-4AF8-AE28-0C064F425E6B}" destId="{8329B905-1F67-4D69-8E59-94F5490EC939}" srcOrd="1" destOrd="0" presId="urn:microsoft.com/office/officeart/2016/7/layout/LinearBlockProcessNumbered"/>
    <dgm:cxn modelId="{F1F1F6F4-A84C-4D55-8A8C-1DD42F23936B}" type="presOf" srcId="{17F5015C-8FC1-4243-86B4-A2486B6598DE}" destId="{F5248D80-94A7-4C51-80BE-A2D823F47CC3}" srcOrd="0" destOrd="0" presId="urn:microsoft.com/office/officeart/2016/7/layout/LinearBlockProcessNumbered"/>
    <dgm:cxn modelId="{216ADF20-7BD6-4DF9-96C9-A4810183A6F8}" type="presParOf" srcId="{025160A4-B5D6-4A21-B403-27ABC9553A23}" destId="{35E0581A-A449-4DE9-BB04-E63D0DFF79A7}" srcOrd="0" destOrd="0" presId="urn:microsoft.com/office/officeart/2016/7/layout/LinearBlockProcessNumbered"/>
    <dgm:cxn modelId="{4C0774D8-9837-4275-A50B-642CB50AF07A}" type="presParOf" srcId="{35E0581A-A449-4DE9-BB04-E63D0DFF79A7}" destId="{FCBB568C-1409-4AD8-B68F-F92663D988C5}" srcOrd="0" destOrd="0" presId="urn:microsoft.com/office/officeart/2016/7/layout/LinearBlockProcessNumbered"/>
    <dgm:cxn modelId="{5C4EA90E-8A8A-4E0A-BE1B-8E1F2F67B88D}" type="presParOf" srcId="{35E0581A-A449-4DE9-BB04-E63D0DFF79A7}" destId="{648AC2AD-9F54-49D3-A311-CC8378EC773B}" srcOrd="1" destOrd="0" presId="urn:microsoft.com/office/officeart/2016/7/layout/LinearBlockProcessNumbered"/>
    <dgm:cxn modelId="{40610E79-6633-4CBA-855A-FA715881AE49}" type="presParOf" srcId="{35E0581A-A449-4DE9-BB04-E63D0DFF79A7}" destId="{C757CD27-5368-4801-A346-D2F2AA333B5A}" srcOrd="2" destOrd="0" presId="urn:microsoft.com/office/officeart/2016/7/layout/LinearBlockProcessNumbered"/>
    <dgm:cxn modelId="{480613BF-C704-494C-83D9-AF0015CF5777}" type="presParOf" srcId="{025160A4-B5D6-4A21-B403-27ABC9553A23}" destId="{A12B021A-80BC-498A-902D-D4F700014C45}" srcOrd="1" destOrd="0" presId="urn:microsoft.com/office/officeart/2016/7/layout/LinearBlockProcessNumbered"/>
    <dgm:cxn modelId="{C2412227-CC27-4C95-854B-F6CB999F0134}" type="presParOf" srcId="{025160A4-B5D6-4A21-B403-27ABC9553A23}" destId="{42728877-6E00-4776-97BB-128E06EB77BE}" srcOrd="2" destOrd="0" presId="urn:microsoft.com/office/officeart/2016/7/layout/LinearBlockProcessNumbered"/>
    <dgm:cxn modelId="{3A36E604-F294-401E-8515-9AD87D33DB36}" type="presParOf" srcId="{42728877-6E00-4776-97BB-128E06EB77BE}" destId="{C099511E-79D1-4957-A2AA-1FE853705DB4}" srcOrd="0" destOrd="0" presId="urn:microsoft.com/office/officeart/2016/7/layout/LinearBlockProcessNumbered"/>
    <dgm:cxn modelId="{01ACD899-9024-4914-B47F-207398CFAB35}" type="presParOf" srcId="{42728877-6E00-4776-97BB-128E06EB77BE}" destId="{BE36451F-2272-4A86-B705-0ED1AD1DB0AF}" srcOrd="1" destOrd="0" presId="urn:microsoft.com/office/officeart/2016/7/layout/LinearBlockProcessNumbered"/>
    <dgm:cxn modelId="{7D7E6BAA-E862-409E-9035-A30847405485}" type="presParOf" srcId="{42728877-6E00-4776-97BB-128E06EB77BE}" destId="{8329B905-1F67-4D69-8E59-94F5490EC939}" srcOrd="2" destOrd="0" presId="urn:microsoft.com/office/officeart/2016/7/layout/LinearBlockProcessNumbered"/>
    <dgm:cxn modelId="{A13ACE28-366A-43BA-8ECF-9662A3F6D064}" type="presParOf" srcId="{025160A4-B5D6-4A21-B403-27ABC9553A23}" destId="{4334479E-7815-46A1-9B28-5F39D4BAB507}" srcOrd="3" destOrd="0" presId="urn:microsoft.com/office/officeart/2016/7/layout/LinearBlockProcessNumbered"/>
    <dgm:cxn modelId="{3B70818C-85F9-4EC3-A40A-8D11FD4E20F8}" type="presParOf" srcId="{025160A4-B5D6-4A21-B403-27ABC9553A23}" destId="{4137EC68-C88F-4DA4-A475-6192FF29C8D3}" srcOrd="4" destOrd="0" presId="urn:microsoft.com/office/officeart/2016/7/layout/LinearBlockProcessNumbered"/>
    <dgm:cxn modelId="{7940485A-1A1F-4A10-92C7-C786F71FB5A8}" type="presParOf" srcId="{4137EC68-C88F-4DA4-A475-6192FF29C8D3}" destId="{62E670E1-6B9D-4A60-AABE-7C1A4600B7CC}" srcOrd="0" destOrd="0" presId="urn:microsoft.com/office/officeart/2016/7/layout/LinearBlockProcessNumbered"/>
    <dgm:cxn modelId="{D2C495C0-2436-4A67-BCBE-CBCFE445C165}" type="presParOf" srcId="{4137EC68-C88F-4DA4-A475-6192FF29C8D3}" destId="{B447BAE0-9BAF-45DE-8452-D4A1C620BA6D}" srcOrd="1" destOrd="0" presId="urn:microsoft.com/office/officeart/2016/7/layout/LinearBlockProcessNumbered"/>
    <dgm:cxn modelId="{9E223AA0-BBDE-40E4-9BAC-BA71B77CFDEB}" type="presParOf" srcId="{4137EC68-C88F-4DA4-A475-6192FF29C8D3}" destId="{550D745B-61EA-4C8D-ADA9-262C4FDE643B}" srcOrd="2" destOrd="0" presId="urn:microsoft.com/office/officeart/2016/7/layout/LinearBlockProcessNumbered"/>
    <dgm:cxn modelId="{DB701347-F9A7-4A79-A8D5-166294A3A9EB}" type="presParOf" srcId="{025160A4-B5D6-4A21-B403-27ABC9553A23}" destId="{4356F630-7C87-4A49-B388-3FC4B6BCBD51}" srcOrd="5" destOrd="0" presId="urn:microsoft.com/office/officeart/2016/7/layout/LinearBlockProcessNumbered"/>
    <dgm:cxn modelId="{73377652-8DDC-45A9-926C-E3A8972FB2D6}" type="presParOf" srcId="{025160A4-B5D6-4A21-B403-27ABC9553A23}" destId="{C672E516-C7FD-47C3-A5E3-03F88E3C53D7}" srcOrd="6" destOrd="0" presId="urn:microsoft.com/office/officeart/2016/7/layout/LinearBlockProcessNumbered"/>
    <dgm:cxn modelId="{6A2A02B7-E869-4893-90E5-766D92A992A2}" type="presParOf" srcId="{C672E516-C7FD-47C3-A5E3-03F88E3C53D7}" destId="{F5248D80-94A7-4C51-80BE-A2D823F47CC3}" srcOrd="0" destOrd="0" presId="urn:microsoft.com/office/officeart/2016/7/layout/LinearBlockProcessNumbered"/>
    <dgm:cxn modelId="{A25DD5FB-C25A-42F7-B553-882A54B8B1AA}" type="presParOf" srcId="{C672E516-C7FD-47C3-A5E3-03F88E3C53D7}" destId="{B4513187-6CE6-49EF-B110-BF3CADBF3271}" srcOrd="1" destOrd="0" presId="urn:microsoft.com/office/officeart/2016/7/layout/LinearBlockProcessNumbered"/>
    <dgm:cxn modelId="{B536C9BD-6DBD-4C51-8513-FEEFBD4650FE}" type="presParOf" srcId="{C672E516-C7FD-47C3-A5E3-03F88E3C53D7}" destId="{F19B9259-740E-4459-ABCF-4964698E1E9F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CF7063-A11A-4BC0-95F5-2B8F9BCFE52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341CA73-3CDA-4247-B5EE-F566C62D910E}">
      <dgm:prSet/>
      <dgm:spPr/>
      <dgm:t>
        <a:bodyPr/>
        <a:lstStyle/>
        <a:p>
          <a:r>
            <a:rPr lang="en-US" b="0" i="0"/>
            <a:t>• buat jadi bekerja (make it work); </a:t>
          </a:r>
          <a:endParaRPr lang="en-US"/>
        </a:p>
      </dgm:t>
    </dgm:pt>
    <dgm:pt modelId="{C970CCB9-F1F7-4A19-9B9D-FC48FDEFBDEE}" type="parTrans" cxnId="{F88333CD-EBC4-4E61-BC31-4ED457CCEDA4}">
      <dgm:prSet/>
      <dgm:spPr/>
      <dgm:t>
        <a:bodyPr/>
        <a:lstStyle/>
        <a:p>
          <a:endParaRPr lang="en-US"/>
        </a:p>
      </dgm:t>
    </dgm:pt>
    <dgm:pt modelId="{FC81914D-0D80-4C10-85BA-C4F28CBCB124}" type="sibTrans" cxnId="{F88333CD-EBC4-4E61-BC31-4ED457CCEDA4}">
      <dgm:prSet/>
      <dgm:spPr/>
      <dgm:t>
        <a:bodyPr/>
        <a:lstStyle/>
        <a:p>
          <a:endParaRPr lang="en-US"/>
        </a:p>
      </dgm:t>
    </dgm:pt>
    <dgm:pt modelId="{137840AE-7327-4EB4-BA33-0CB270B446DC}">
      <dgm:prSet/>
      <dgm:spPr/>
      <dgm:t>
        <a:bodyPr/>
        <a:lstStyle/>
        <a:p>
          <a:r>
            <a:rPr lang="en-US" b="0" i="0"/>
            <a:t>• buat jadi simpel (make it simple); </a:t>
          </a:r>
          <a:endParaRPr lang="en-US"/>
        </a:p>
      </dgm:t>
    </dgm:pt>
    <dgm:pt modelId="{AAF650D3-AE7F-4AD5-B379-CB1C4E9D232F}" type="parTrans" cxnId="{D023A00D-30EB-4F30-BEC6-834FA6181DA0}">
      <dgm:prSet/>
      <dgm:spPr/>
      <dgm:t>
        <a:bodyPr/>
        <a:lstStyle/>
        <a:p>
          <a:endParaRPr lang="en-US"/>
        </a:p>
      </dgm:t>
    </dgm:pt>
    <dgm:pt modelId="{50B9E2E0-CCBC-433C-8C3A-D669F5D5A746}" type="sibTrans" cxnId="{D023A00D-30EB-4F30-BEC6-834FA6181DA0}">
      <dgm:prSet/>
      <dgm:spPr/>
      <dgm:t>
        <a:bodyPr/>
        <a:lstStyle/>
        <a:p>
          <a:endParaRPr lang="en-US"/>
        </a:p>
      </dgm:t>
    </dgm:pt>
    <dgm:pt modelId="{A882C079-D533-4BC9-910E-1284B99AFB55}">
      <dgm:prSet/>
      <dgm:spPr/>
      <dgm:t>
        <a:bodyPr/>
        <a:lstStyle/>
        <a:p>
          <a:r>
            <a:rPr lang="en-US" b="0" i="0"/>
            <a:t>• buat jadi indah (make it beautiful). </a:t>
          </a:r>
          <a:endParaRPr lang="en-US"/>
        </a:p>
      </dgm:t>
    </dgm:pt>
    <dgm:pt modelId="{063E4EA1-2144-49B2-B97F-D7DD69BE2C19}" type="parTrans" cxnId="{12B83B21-07C0-4F7F-8910-4515F6D5BDDF}">
      <dgm:prSet/>
      <dgm:spPr/>
      <dgm:t>
        <a:bodyPr/>
        <a:lstStyle/>
        <a:p>
          <a:endParaRPr lang="en-US"/>
        </a:p>
      </dgm:t>
    </dgm:pt>
    <dgm:pt modelId="{6BD6EFAD-7A64-47EB-AE6E-1FD28D8B67A4}" type="sibTrans" cxnId="{12B83B21-07C0-4F7F-8910-4515F6D5BDDF}">
      <dgm:prSet/>
      <dgm:spPr/>
      <dgm:t>
        <a:bodyPr/>
        <a:lstStyle/>
        <a:p>
          <a:endParaRPr lang="en-US"/>
        </a:p>
      </dgm:t>
    </dgm:pt>
    <dgm:pt modelId="{295F40D4-5C34-4E83-A791-016FBD6D90CB}" type="pres">
      <dgm:prSet presAssocID="{62CF7063-A11A-4BC0-95F5-2B8F9BCFE525}" presName="root" presStyleCnt="0">
        <dgm:presLayoutVars>
          <dgm:dir/>
          <dgm:resizeHandles val="exact"/>
        </dgm:presLayoutVars>
      </dgm:prSet>
      <dgm:spPr/>
    </dgm:pt>
    <dgm:pt modelId="{5C5A689E-89E2-4D2C-8A63-E74175AEA79E}" type="pres">
      <dgm:prSet presAssocID="{8341CA73-3CDA-4247-B5EE-F566C62D910E}" presName="compNode" presStyleCnt="0"/>
      <dgm:spPr/>
    </dgm:pt>
    <dgm:pt modelId="{9834EF5A-7E2F-4612-BA4E-A0EA5EC571EF}" type="pres">
      <dgm:prSet presAssocID="{8341CA73-3CDA-4247-B5EE-F566C62D910E}" presName="bgRect" presStyleLbl="bgShp" presStyleIdx="0" presStyleCnt="3"/>
      <dgm:spPr/>
    </dgm:pt>
    <dgm:pt modelId="{61D0E323-B7CC-4379-9E8A-F93CED30EFC2}" type="pres">
      <dgm:prSet presAssocID="{8341CA73-3CDA-4247-B5EE-F566C62D910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31B25097-8E27-414E-8FB9-09185C8D7870}" type="pres">
      <dgm:prSet presAssocID="{8341CA73-3CDA-4247-B5EE-F566C62D910E}" presName="spaceRect" presStyleCnt="0"/>
      <dgm:spPr/>
    </dgm:pt>
    <dgm:pt modelId="{3ABF1574-504A-4C6A-9D10-6831E732E2D9}" type="pres">
      <dgm:prSet presAssocID="{8341CA73-3CDA-4247-B5EE-F566C62D910E}" presName="parTx" presStyleLbl="revTx" presStyleIdx="0" presStyleCnt="3">
        <dgm:presLayoutVars>
          <dgm:chMax val="0"/>
          <dgm:chPref val="0"/>
        </dgm:presLayoutVars>
      </dgm:prSet>
      <dgm:spPr/>
    </dgm:pt>
    <dgm:pt modelId="{EFCEE83B-33E6-41F3-8D6B-F6B8F782B351}" type="pres">
      <dgm:prSet presAssocID="{FC81914D-0D80-4C10-85BA-C4F28CBCB124}" presName="sibTrans" presStyleCnt="0"/>
      <dgm:spPr/>
    </dgm:pt>
    <dgm:pt modelId="{A4DA45CB-A8DD-4497-88E7-22FD5549FE6E}" type="pres">
      <dgm:prSet presAssocID="{137840AE-7327-4EB4-BA33-0CB270B446DC}" presName="compNode" presStyleCnt="0"/>
      <dgm:spPr/>
    </dgm:pt>
    <dgm:pt modelId="{B2703F68-D5F4-4868-A781-2FD9FBF24293}" type="pres">
      <dgm:prSet presAssocID="{137840AE-7327-4EB4-BA33-0CB270B446DC}" presName="bgRect" presStyleLbl="bgShp" presStyleIdx="1" presStyleCnt="3"/>
      <dgm:spPr/>
    </dgm:pt>
    <dgm:pt modelId="{71851088-B05A-43D4-8447-9F0087750F1E}" type="pres">
      <dgm:prSet presAssocID="{137840AE-7327-4EB4-BA33-0CB270B446D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ks"/>
        </a:ext>
      </dgm:extLst>
    </dgm:pt>
    <dgm:pt modelId="{6AB243A9-1FE6-48AF-BAE5-C9C15BE631FF}" type="pres">
      <dgm:prSet presAssocID="{137840AE-7327-4EB4-BA33-0CB270B446DC}" presName="spaceRect" presStyleCnt="0"/>
      <dgm:spPr/>
    </dgm:pt>
    <dgm:pt modelId="{B504FD37-B618-46AB-B5F5-8E7F1B8DFCA8}" type="pres">
      <dgm:prSet presAssocID="{137840AE-7327-4EB4-BA33-0CB270B446DC}" presName="parTx" presStyleLbl="revTx" presStyleIdx="1" presStyleCnt="3">
        <dgm:presLayoutVars>
          <dgm:chMax val="0"/>
          <dgm:chPref val="0"/>
        </dgm:presLayoutVars>
      </dgm:prSet>
      <dgm:spPr/>
    </dgm:pt>
    <dgm:pt modelId="{197431F5-22D3-42DB-BB27-67B4D457803F}" type="pres">
      <dgm:prSet presAssocID="{50B9E2E0-CCBC-433C-8C3A-D669F5D5A746}" presName="sibTrans" presStyleCnt="0"/>
      <dgm:spPr/>
    </dgm:pt>
    <dgm:pt modelId="{AB83975F-E233-498A-B670-070E9F3371F5}" type="pres">
      <dgm:prSet presAssocID="{A882C079-D533-4BC9-910E-1284B99AFB55}" presName="compNode" presStyleCnt="0"/>
      <dgm:spPr/>
    </dgm:pt>
    <dgm:pt modelId="{039BD520-F3AF-403F-B955-87193E98BB96}" type="pres">
      <dgm:prSet presAssocID="{A882C079-D533-4BC9-910E-1284B99AFB55}" presName="bgRect" presStyleLbl="bgShp" presStyleIdx="2" presStyleCnt="3"/>
      <dgm:spPr/>
    </dgm:pt>
    <dgm:pt modelId="{6BA3ECC9-F0E9-428B-8103-73EFDF40EB41}" type="pres">
      <dgm:prSet presAssocID="{A882C079-D533-4BC9-910E-1284B99AFB5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bun"/>
        </a:ext>
      </dgm:extLst>
    </dgm:pt>
    <dgm:pt modelId="{DF1921FB-535E-4CC9-81CC-01D0BC571FBA}" type="pres">
      <dgm:prSet presAssocID="{A882C079-D533-4BC9-910E-1284B99AFB55}" presName="spaceRect" presStyleCnt="0"/>
      <dgm:spPr/>
    </dgm:pt>
    <dgm:pt modelId="{3357ED15-19FA-4767-A871-5C211F3F67F2}" type="pres">
      <dgm:prSet presAssocID="{A882C079-D533-4BC9-910E-1284B99AFB5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023A00D-30EB-4F30-BEC6-834FA6181DA0}" srcId="{62CF7063-A11A-4BC0-95F5-2B8F9BCFE525}" destId="{137840AE-7327-4EB4-BA33-0CB270B446DC}" srcOrd="1" destOrd="0" parTransId="{AAF650D3-AE7F-4AD5-B379-CB1C4E9D232F}" sibTransId="{50B9E2E0-CCBC-433C-8C3A-D669F5D5A746}"/>
    <dgm:cxn modelId="{12B83B21-07C0-4F7F-8910-4515F6D5BDDF}" srcId="{62CF7063-A11A-4BC0-95F5-2B8F9BCFE525}" destId="{A882C079-D533-4BC9-910E-1284B99AFB55}" srcOrd="2" destOrd="0" parTransId="{063E4EA1-2144-49B2-B97F-D7DD69BE2C19}" sibTransId="{6BD6EFAD-7A64-47EB-AE6E-1FD28D8B67A4}"/>
    <dgm:cxn modelId="{76697E35-26BE-4F39-8336-D08BD1345D18}" type="presOf" srcId="{62CF7063-A11A-4BC0-95F5-2B8F9BCFE525}" destId="{295F40D4-5C34-4E83-A791-016FBD6D90CB}" srcOrd="0" destOrd="0" presId="urn:microsoft.com/office/officeart/2018/2/layout/IconVerticalSolidList"/>
    <dgm:cxn modelId="{5691EB49-EFEF-47E0-B7EC-88869A8DCEA3}" type="presOf" srcId="{137840AE-7327-4EB4-BA33-0CB270B446DC}" destId="{B504FD37-B618-46AB-B5F5-8E7F1B8DFCA8}" srcOrd="0" destOrd="0" presId="urn:microsoft.com/office/officeart/2018/2/layout/IconVerticalSolidList"/>
    <dgm:cxn modelId="{700ACE83-4E7E-4F44-B195-C04F40EE134D}" type="presOf" srcId="{8341CA73-3CDA-4247-B5EE-F566C62D910E}" destId="{3ABF1574-504A-4C6A-9D10-6831E732E2D9}" srcOrd="0" destOrd="0" presId="urn:microsoft.com/office/officeart/2018/2/layout/IconVerticalSolidList"/>
    <dgm:cxn modelId="{0A78EEAC-6D44-4AE6-A039-A6A06E73C523}" type="presOf" srcId="{A882C079-D533-4BC9-910E-1284B99AFB55}" destId="{3357ED15-19FA-4767-A871-5C211F3F67F2}" srcOrd="0" destOrd="0" presId="urn:microsoft.com/office/officeart/2018/2/layout/IconVerticalSolidList"/>
    <dgm:cxn modelId="{F88333CD-EBC4-4E61-BC31-4ED457CCEDA4}" srcId="{62CF7063-A11A-4BC0-95F5-2B8F9BCFE525}" destId="{8341CA73-3CDA-4247-B5EE-F566C62D910E}" srcOrd="0" destOrd="0" parTransId="{C970CCB9-F1F7-4A19-9B9D-FC48FDEFBDEE}" sibTransId="{FC81914D-0D80-4C10-85BA-C4F28CBCB124}"/>
    <dgm:cxn modelId="{F05256DE-D4C4-40A0-9D15-4D2B0FDEE3C8}" type="presParOf" srcId="{295F40D4-5C34-4E83-A791-016FBD6D90CB}" destId="{5C5A689E-89E2-4D2C-8A63-E74175AEA79E}" srcOrd="0" destOrd="0" presId="urn:microsoft.com/office/officeart/2018/2/layout/IconVerticalSolidList"/>
    <dgm:cxn modelId="{BA4B31FD-F53E-4E25-969D-F71D73BD3D71}" type="presParOf" srcId="{5C5A689E-89E2-4D2C-8A63-E74175AEA79E}" destId="{9834EF5A-7E2F-4612-BA4E-A0EA5EC571EF}" srcOrd="0" destOrd="0" presId="urn:microsoft.com/office/officeart/2018/2/layout/IconVerticalSolidList"/>
    <dgm:cxn modelId="{8A97B5A1-EAF3-486D-B080-26A59298F427}" type="presParOf" srcId="{5C5A689E-89E2-4D2C-8A63-E74175AEA79E}" destId="{61D0E323-B7CC-4379-9E8A-F93CED30EFC2}" srcOrd="1" destOrd="0" presId="urn:microsoft.com/office/officeart/2018/2/layout/IconVerticalSolidList"/>
    <dgm:cxn modelId="{9F11BA3A-A71E-40BA-B824-CDDE1FF85164}" type="presParOf" srcId="{5C5A689E-89E2-4D2C-8A63-E74175AEA79E}" destId="{31B25097-8E27-414E-8FB9-09185C8D7870}" srcOrd="2" destOrd="0" presId="urn:microsoft.com/office/officeart/2018/2/layout/IconVerticalSolidList"/>
    <dgm:cxn modelId="{50CC439C-FC20-4160-ADEC-4F523227DA2E}" type="presParOf" srcId="{5C5A689E-89E2-4D2C-8A63-E74175AEA79E}" destId="{3ABF1574-504A-4C6A-9D10-6831E732E2D9}" srcOrd="3" destOrd="0" presId="urn:microsoft.com/office/officeart/2018/2/layout/IconVerticalSolidList"/>
    <dgm:cxn modelId="{7DA68F56-3CEE-4ED7-AD17-8139EF2C8612}" type="presParOf" srcId="{295F40D4-5C34-4E83-A791-016FBD6D90CB}" destId="{EFCEE83B-33E6-41F3-8D6B-F6B8F782B351}" srcOrd="1" destOrd="0" presId="urn:microsoft.com/office/officeart/2018/2/layout/IconVerticalSolidList"/>
    <dgm:cxn modelId="{87EF96CD-FD73-448E-BB0D-E6BB887EA0F9}" type="presParOf" srcId="{295F40D4-5C34-4E83-A791-016FBD6D90CB}" destId="{A4DA45CB-A8DD-4497-88E7-22FD5549FE6E}" srcOrd="2" destOrd="0" presId="urn:microsoft.com/office/officeart/2018/2/layout/IconVerticalSolidList"/>
    <dgm:cxn modelId="{B37A30A0-050B-4C9A-8AD2-29DA5C7B8602}" type="presParOf" srcId="{A4DA45CB-A8DD-4497-88E7-22FD5549FE6E}" destId="{B2703F68-D5F4-4868-A781-2FD9FBF24293}" srcOrd="0" destOrd="0" presId="urn:microsoft.com/office/officeart/2018/2/layout/IconVerticalSolidList"/>
    <dgm:cxn modelId="{12F9788A-03B2-480A-8C97-CABC0A7AC181}" type="presParOf" srcId="{A4DA45CB-A8DD-4497-88E7-22FD5549FE6E}" destId="{71851088-B05A-43D4-8447-9F0087750F1E}" srcOrd="1" destOrd="0" presId="urn:microsoft.com/office/officeart/2018/2/layout/IconVerticalSolidList"/>
    <dgm:cxn modelId="{B0E2FB3B-6409-4256-85B7-DCB962196615}" type="presParOf" srcId="{A4DA45CB-A8DD-4497-88E7-22FD5549FE6E}" destId="{6AB243A9-1FE6-48AF-BAE5-C9C15BE631FF}" srcOrd="2" destOrd="0" presId="urn:microsoft.com/office/officeart/2018/2/layout/IconVerticalSolidList"/>
    <dgm:cxn modelId="{178D5615-9587-4728-8CF4-8DBDFD45E2B1}" type="presParOf" srcId="{A4DA45CB-A8DD-4497-88E7-22FD5549FE6E}" destId="{B504FD37-B618-46AB-B5F5-8E7F1B8DFCA8}" srcOrd="3" destOrd="0" presId="urn:microsoft.com/office/officeart/2018/2/layout/IconVerticalSolidList"/>
    <dgm:cxn modelId="{482B6D29-6189-40CC-9D3F-AA033EDAE629}" type="presParOf" srcId="{295F40D4-5C34-4E83-A791-016FBD6D90CB}" destId="{197431F5-22D3-42DB-BB27-67B4D457803F}" srcOrd="3" destOrd="0" presId="urn:microsoft.com/office/officeart/2018/2/layout/IconVerticalSolidList"/>
    <dgm:cxn modelId="{F1A6DE88-E26F-41E3-927C-9240E9942E53}" type="presParOf" srcId="{295F40D4-5C34-4E83-A791-016FBD6D90CB}" destId="{AB83975F-E233-498A-B670-070E9F3371F5}" srcOrd="4" destOrd="0" presId="urn:microsoft.com/office/officeart/2018/2/layout/IconVerticalSolidList"/>
    <dgm:cxn modelId="{5396726C-59AB-4EB1-9601-EDBE3CC4D3EA}" type="presParOf" srcId="{AB83975F-E233-498A-B670-070E9F3371F5}" destId="{039BD520-F3AF-403F-B955-87193E98BB96}" srcOrd="0" destOrd="0" presId="urn:microsoft.com/office/officeart/2018/2/layout/IconVerticalSolidList"/>
    <dgm:cxn modelId="{491EBBAA-DD84-4DE1-81EB-9627DBDEFC22}" type="presParOf" srcId="{AB83975F-E233-498A-B670-070E9F3371F5}" destId="{6BA3ECC9-F0E9-428B-8103-73EFDF40EB41}" srcOrd="1" destOrd="0" presId="urn:microsoft.com/office/officeart/2018/2/layout/IconVerticalSolidList"/>
    <dgm:cxn modelId="{188431ED-6C72-4003-82BF-AEDADD7209DA}" type="presParOf" srcId="{AB83975F-E233-498A-B670-070E9F3371F5}" destId="{DF1921FB-535E-4CC9-81CC-01D0BC571FBA}" srcOrd="2" destOrd="0" presId="urn:microsoft.com/office/officeart/2018/2/layout/IconVerticalSolidList"/>
    <dgm:cxn modelId="{D3CD38B1-8142-422C-84FB-B3B3502CDB86}" type="presParOf" srcId="{AB83975F-E233-498A-B670-070E9F3371F5}" destId="{3357ED15-19FA-4767-A871-5C211F3F67F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2CD189-94C0-E44E-8F8B-0C5BE657935A}" type="doc">
      <dgm:prSet loTypeId="urn:microsoft.com/office/officeart/2005/8/layout/chevron1" loCatId="process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96D09A69-54FB-8D41-BB65-87A5714FAE8F}">
      <dgm:prSet/>
      <dgm:spPr/>
      <dgm:t>
        <a:bodyPr/>
        <a:lstStyle/>
        <a:p>
          <a:pPr rtl="0"/>
          <a:r>
            <a:rPr lang="en-US" dirty="0"/>
            <a:t>Brainstorm Ideas</a:t>
          </a:r>
        </a:p>
      </dgm:t>
    </dgm:pt>
    <dgm:pt modelId="{B1072688-2DEE-8C41-B76F-F5EABFE91425}" type="parTrans" cxnId="{28BE54B2-2A0D-8744-BB16-DD8777500DBE}">
      <dgm:prSet/>
      <dgm:spPr/>
      <dgm:t>
        <a:bodyPr/>
        <a:lstStyle/>
        <a:p>
          <a:endParaRPr lang="en-US"/>
        </a:p>
      </dgm:t>
    </dgm:pt>
    <dgm:pt modelId="{315D05F9-2859-BC4C-91A8-C44EABA1D333}" type="sibTrans" cxnId="{28BE54B2-2A0D-8744-BB16-DD8777500DBE}">
      <dgm:prSet/>
      <dgm:spPr/>
      <dgm:t>
        <a:bodyPr/>
        <a:lstStyle/>
        <a:p>
          <a:endParaRPr lang="en-US"/>
        </a:p>
      </dgm:t>
    </dgm:pt>
    <dgm:pt modelId="{F1096B1B-B582-AE48-A9F0-0F9958AEAF18}">
      <dgm:prSet/>
      <dgm:spPr/>
      <dgm:t>
        <a:bodyPr/>
        <a:lstStyle/>
        <a:p>
          <a:pPr rtl="0"/>
          <a:r>
            <a:rPr lang="en-US" dirty="0"/>
            <a:t>Select top 2 or 3</a:t>
          </a:r>
        </a:p>
      </dgm:t>
    </dgm:pt>
    <dgm:pt modelId="{B08A310D-CA71-9140-8745-4D5DC4443987}" type="parTrans" cxnId="{D6BBCD33-3E4C-D840-830A-2F952AD0E5A9}">
      <dgm:prSet/>
      <dgm:spPr/>
      <dgm:t>
        <a:bodyPr/>
        <a:lstStyle/>
        <a:p>
          <a:endParaRPr lang="en-US"/>
        </a:p>
      </dgm:t>
    </dgm:pt>
    <dgm:pt modelId="{E91705C1-60A8-2644-8E22-0FDB58F0BA94}" type="sibTrans" cxnId="{D6BBCD33-3E4C-D840-830A-2F952AD0E5A9}">
      <dgm:prSet/>
      <dgm:spPr/>
      <dgm:t>
        <a:bodyPr/>
        <a:lstStyle/>
        <a:p>
          <a:endParaRPr lang="en-US"/>
        </a:p>
      </dgm:t>
    </dgm:pt>
    <dgm:pt modelId="{B3F1FD73-068C-F246-8082-0750CEC60D5A}">
      <dgm:prSet/>
      <dgm:spPr/>
      <dgm:t>
        <a:bodyPr/>
        <a:lstStyle/>
        <a:p>
          <a:pPr rtl="0"/>
          <a:r>
            <a:rPr lang="en-US" dirty="0"/>
            <a:t>Storyboard</a:t>
          </a:r>
        </a:p>
      </dgm:t>
    </dgm:pt>
    <dgm:pt modelId="{2C6A277A-468E-744F-AD0B-7CA2539F4CFA}" type="parTrans" cxnId="{B2475B94-A73B-D046-87BD-6A55E1E33388}">
      <dgm:prSet/>
      <dgm:spPr/>
      <dgm:t>
        <a:bodyPr/>
        <a:lstStyle/>
        <a:p>
          <a:endParaRPr lang="en-US"/>
        </a:p>
      </dgm:t>
    </dgm:pt>
    <dgm:pt modelId="{65CC0527-C807-2949-869E-B05D7285F4F4}" type="sibTrans" cxnId="{B2475B94-A73B-D046-87BD-6A55E1E33388}">
      <dgm:prSet/>
      <dgm:spPr/>
      <dgm:t>
        <a:bodyPr/>
        <a:lstStyle/>
        <a:p>
          <a:endParaRPr lang="en-US"/>
        </a:p>
      </dgm:t>
    </dgm:pt>
    <dgm:pt modelId="{E3CEA0E0-278C-0046-82F3-70242678B214}">
      <dgm:prSet/>
      <dgm:spPr/>
      <dgm:t>
        <a:bodyPr/>
        <a:lstStyle/>
        <a:p>
          <a:r>
            <a:rPr lang="en-US" dirty="0"/>
            <a:t>"How Might We...?"</a:t>
          </a:r>
        </a:p>
      </dgm:t>
    </dgm:pt>
    <dgm:pt modelId="{26B28F73-093F-2541-A4A0-7F519BC29307}" type="parTrans" cxnId="{28F13B78-E50A-7947-9DBC-E69526B20CC4}">
      <dgm:prSet/>
      <dgm:spPr/>
      <dgm:t>
        <a:bodyPr/>
        <a:lstStyle/>
        <a:p>
          <a:endParaRPr lang="en-US"/>
        </a:p>
      </dgm:t>
    </dgm:pt>
    <dgm:pt modelId="{A0E9DE06-5A35-494C-AA7D-27F496ED2DC3}" type="sibTrans" cxnId="{28F13B78-E50A-7947-9DBC-E69526B20CC4}">
      <dgm:prSet/>
      <dgm:spPr/>
      <dgm:t>
        <a:bodyPr/>
        <a:lstStyle/>
        <a:p>
          <a:endParaRPr lang="en-US"/>
        </a:p>
      </dgm:t>
    </dgm:pt>
    <dgm:pt modelId="{4BFF5B59-A645-794C-ADDD-6A72F387C97F}" type="pres">
      <dgm:prSet presAssocID="{062CD189-94C0-E44E-8F8B-0C5BE657935A}" presName="Name0" presStyleCnt="0">
        <dgm:presLayoutVars>
          <dgm:dir/>
          <dgm:animLvl val="lvl"/>
          <dgm:resizeHandles val="exact"/>
        </dgm:presLayoutVars>
      </dgm:prSet>
      <dgm:spPr/>
    </dgm:pt>
    <dgm:pt modelId="{A3E14B29-023C-FF46-ADAE-DD7952A972D0}" type="pres">
      <dgm:prSet presAssocID="{E3CEA0E0-278C-0046-82F3-70242678B214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F514267-7B0B-F648-B2EB-1BD06CA3A6AA}" type="pres">
      <dgm:prSet presAssocID="{A0E9DE06-5A35-494C-AA7D-27F496ED2DC3}" presName="parTxOnlySpace" presStyleCnt="0"/>
      <dgm:spPr/>
    </dgm:pt>
    <dgm:pt modelId="{CBE7382D-1927-C84B-BDEF-EF3112C6ECE8}" type="pres">
      <dgm:prSet presAssocID="{96D09A69-54FB-8D41-BB65-87A5714FAE8F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F945276-A387-0A44-A082-39559250F21D}" type="pres">
      <dgm:prSet presAssocID="{315D05F9-2859-BC4C-91A8-C44EABA1D333}" presName="parTxOnlySpace" presStyleCnt="0"/>
      <dgm:spPr/>
    </dgm:pt>
    <dgm:pt modelId="{AA275E6C-2352-C34D-A473-836F15ADC3DA}" type="pres">
      <dgm:prSet presAssocID="{F1096B1B-B582-AE48-A9F0-0F9958AEAF18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8D00255-D9B1-EF4B-8358-9191D4D1CCF8}" type="pres">
      <dgm:prSet presAssocID="{E91705C1-60A8-2644-8E22-0FDB58F0BA94}" presName="parTxOnlySpace" presStyleCnt="0"/>
      <dgm:spPr/>
    </dgm:pt>
    <dgm:pt modelId="{80825E0A-F8E2-8F4B-BDEC-D79EB815F3FC}" type="pres">
      <dgm:prSet presAssocID="{B3F1FD73-068C-F246-8082-0750CEC60D5A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B430C2C-28D8-4A2A-8808-2A3D3BD8E3ED}" type="presOf" srcId="{F1096B1B-B582-AE48-A9F0-0F9958AEAF18}" destId="{AA275E6C-2352-C34D-A473-836F15ADC3DA}" srcOrd="0" destOrd="0" presId="urn:microsoft.com/office/officeart/2005/8/layout/chevron1"/>
    <dgm:cxn modelId="{2DD3952F-2E86-4C83-B4AD-5C7D5F39841C}" type="presOf" srcId="{062CD189-94C0-E44E-8F8B-0C5BE657935A}" destId="{4BFF5B59-A645-794C-ADDD-6A72F387C97F}" srcOrd="0" destOrd="0" presId="urn:microsoft.com/office/officeart/2005/8/layout/chevron1"/>
    <dgm:cxn modelId="{D6BBCD33-3E4C-D840-830A-2F952AD0E5A9}" srcId="{062CD189-94C0-E44E-8F8B-0C5BE657935A}" destId="{F1096B1B-B582-AE48-A9F0-0F9958AEAF18}" srcOrd="2" destOrd="0" parTransId="{B08A310D-CA71-9140-8745-4D5DC4443987}" sibTransId="{E91705C1-60A8-2644-8E22-0FDB58F0BA94}"/>
    <dgm:cxn modelId="{83C73062-BD1E-44C7-B9AF-538BCF52C23D}" type="presOf" srcId="{96D09A69-54FB-8D41-BB65-87A5714FAE8F}" destId="{CBE7382D-1927-C84B-BDEF-EF3112C6ECE8}" srcOrd="0" destOrd="0" presId="urn:microsoft.com/office/officeart/2005/8/layout/chevron1"/>
    <dgm:cxn modelId="{28F13B78-E50A-7947-9DBC-E69526B20CC4}" srcId="{062CD189-94C0-E44E-8F8B-0C5BE657935A}" destId="{E3CEA0E0-278C-0046-82F3-70242678B214}" srcOrd="0" destOrd="0" parTransId="{26B28F73-093F-2541-A4A0-7F519BC29307}" sibTransId="{A0E9DE06-5A35-494C-AA7D-27F496ED2DC3}"/>
    <dgm:cxn modelId="{B2475B94-A73B-D046-87BD-6A55E1E33388}" srcId="{062CD189-94C0-E44E-8F8B-0C5BE657935A}" destId="{B3F1FD73-068C-F246-8082-0750CEC60D5A}" srcOrd="3" destOrd="0" parTransId="{2C6A277A-468E-744F-AD0B-7CA2539F4CFA}" sibTransId="{65CC0527-C807-2949-869E-B05D7285F4F4}"/>
    <dgm:cxn modelId="{28BE54B2-2A0D-8744-BB16-DD8777500DBE}" srcId="{062CD189-94C0-E44E-8F8B-0C5BE657935A}" destId="{96D09A69-54FB-8D41-BB65-87A5714FAE8F}" srcOrd="1" destOrd="0" parTransId="{B1072688-2DEE-8C41-B76F-F5EABFE91425}" sibTransId="{315D05F9-2859-BC4C-91A8-C44EABA1D333}"/>
    <dgm:cxn modelId="{F6D212C0-18E8-4469-8D6C-1D3EE829DFF6}" type="presOf" srcId="{E3CEA0E0-278C-0046-82F3-70242678B214}" destId="{A3E14B29-023C-FF46-ADAE-DD7952A972D0}" srcOrd="0" destOrd="0" presId="urn:microsoft.com/office/officeart/2005/8/layout/chevron1"/>
    <dgm:cxn modelId="{C45CAFF2-53D2-4254-A25E-12D6714ABEF6}" type="presOf" srcId="{B3F1FD73-068C-F246-8082-0750CEC60D5A}" destId="{80825E0A-F8E2-8F4B-BDEC-D79EB815F3FC}" srcOrd="0" destOrd="0" presId="urn:microsoft.com/office/officeart/2005/8/layout/chevron1"/>
    <dgm:cxn modelId="{F7173DC1-632E-498B-9EF5-1DD9C6FF857F}" type="presParOf" srcId="{4BFF5B59-A645-794C-ADDD-6A72F387C97F}" destId="{A3E14B29-023C-FF46-ADAE-DD7952A972D0}" srcOrd="0" destOrd="0" presId="urn:microsoft.com/office/officeart/2005/8/layout/chevron1"/>
    <dgm:cxn modelId="{E553C592-9BD0-49C2-95BC-91B967737289}" type="presParOf" srcId="{4BFF5B59-A645-794C-ADDD-6A72F387C97F}" destId="{FF514267-7B0B-F648-B2EB-1BD06CA3A6AA}" srcOrd="1" destOrd="0" presId="urn:microsoft.com/office/officeart/2005/8/layout/chevron1"/>
    <dgm:cxn modelId="{CDF82AA8-AC2F-41EF-8BCB-2A647A6EF22A}" type="presParOf" srcId="{4BFF5B59-A645-794C-ADDD-6A72F387C97F}" destId="{CBE7382D-1927-C84B-BDEF-EF3112C6ECE8}" srcOrd="2" destOrd="0" presId="urn:microsoft.com/office/officeart/2005/8/layout/chevron1"/>
    <dgm:cxn modelId="{19A66858-9B41-4949-B72B-B3FEE75B9FDA}" type="presParOf" srcId="{4BFF5B59-A645-794C-ADDD-6A72F387C97F}" destId="{2F945276-A387-0A44-A082-39559250F21D}" srcOrd="3" destOrd="0" presId="urn:microsoft.com/office/officeart/2005/8/layout/chevron1"/>
    <dgm:cxn modelId="{BB0715BE-68A2-4A1B-AB92-B0BBEBE68B89}" type="presParOf" srcId="{4BFF5B59-A645-794C-ADDD-6A72F387C97F}" destId="{AA275E6C-2352-C34D-A473-836F15ADC3DA}" srcOrd="4" destOrd="0" presId="urn:microsoft.com/office/officeart/2005/8/layout/chevron1"/>
    <dgm:cxn modelId="{8DE7C5A6-3160-4F9E-A774-74EB49C59208}" type="presParOf" srcId="{4BFF5B59-A645-794C-ADDD-6A72F387C97F}" destId="{D8D00255-D9B1-EF4B-8358-9191D4D1CCF8}" srcOrd="5" destOrd="0" presId="urn:microsoft.com/office/officeart/2005/8/layout/chevron1"/>
    <dgm:cxn modelId="{CAB1D3C7-81F3-4ADC-A337-E8A644AACA0D}" type="presParOf" srcId="{4BFF5B59-A645-794C-ADDD-6A72F387C97F}" destId="{80825E0A-F8E2-8F4B-BDEC-D79EB815F3FC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62CD189-94C0-E44E-8F8B-0C5BE657935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1096B1B-B582-AE48-A9F0-0F9958AEAF1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Design Experiments</a:t>
          </a:r>
        </a:p>
      </dgm:t>
    </dgm:pt>
    <dgm:pt modelId="{B08A310D-CA71-9140-8745-4D5DC4443987}" type="parTrans" cxnId="{D6BBCD33-3E4C-D840-830A-2F952AD0E5A9}">
      <dgm:prSet/>
      <dgm:spPr/>
      <dgm:t>
        <a:bodyPr/>
        <a:lstStyle/>
        <a:p>
          <a:endParaRPr lang="en-US"/>
        </a:p>
      </dgm:t>
    </dgm:pt>
    <dgm:pt modelId="{E91705C1-60A8-2644-8E22-0FDB58F0BA94}" type="sibTrans" cxnId="{D6BBCD33-3E4C-D840-830A-2F952AD0E5A9}">
      <dgm:prSet/>
      <dgm:spPr/>
      <dgm:t>
        <a:bodyPr/>
        <a:lstStyle/>
        <a:p>
          <a:endParaRPr lang="en-US"/>
        </a:p>
      </dgm:t>
    </dgm:pt>
    <dgm:pt modelId="{B3F1FD73-068C-F246-8082-0750CEC60D5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Iterate</a:t>
          </a:r>
        </a:p>
      </dgm:t>
    </dgm:pt>
    <dgm:pt modelId="{2C6A277A-468E-744F-AD0B-7CA2539F4CFA}" type="parTrans" cxnId="{B2475B94-A73B-D046-87BD-6A55E1E33388}">
      <dgm:prSet/>
      <dgm:spPr/>
      <dgm:t>
        <a:bodyPr/>
        <a:lstStyle/>
        <a:p>
          <a:endParaRPr lang="en-US"/>
        </a:p>
      </dgm:t>
    </dgm:pt>
    <dgm:pt modelId="{65CC0527-C807-2949-869E-B05D7285F4F4}" type="sibTrans" cxnId="{B2475B94-A73B-D046-87BD-6A55E1E33388}">
      <dgm:prSet/>
      <dgm:spPr/>
      <dgm:t>
        <a:bodyPr/>
        <a:lstStyle/>
        <a:p>
          <a:endParaRPr lang="en-US"/>
        </a:p>
      </dgm:t>
    </dgm:pt>
    <dgm:pt modelId="{BEFF6C06-03F2-A745-A5D3-B9997161E26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Test</a:t>
          </a:r>
        </a:p>
      </dgm:t>
    </dgm:pt>
    <dgm:pt modelId="{EF03C128-958E-EC49-9DEA-0BD1A3D228C6}" type="parTrans" cxnId="{1907D8F2-9267-AE45-9094-E0A2F0219C20}">
      <dgm:prSet/>
      <dgm:spPr/>
      <dgm:t>
        <a:bodyPr/>
        <a:lstStyle/>
        <a:p>
          <a:endParaRPr lang="en-US"/>
        </a:p>
      </dgm:t>
    </dgm:pt>
    <dgm:pt modelId="{CD0949D4-8916-144C-8296-BD6A1C103E62}" type="sibTrans" cxnId="{1907D8F2-9267-AE45-9094-E0A2F0219C20}">
      <dgm:prSet/>
      <dgm:spPr/>
      <dgm:t>
        <a:bodyPr/>
        <a:lstStyle/>
        <a:p>
          <a:endParaRPr lang="en-US"/>
        </a:p>
      </dgm:t>
    </dgm:pt>
    <dgm:pt modelId="{FA279862-5ABC-44A0-AF5E-90D777B9BF96}" type="pres">
      <dgm:prSet presAssocID="{062CD189-94C0-E44E-8F8B-0C5BE657935A}" presName="root" presStyleCnt="0">
        <dgm:presLayoutVars>
          <dgm:dir/>
          <dgm:resizeHandles val="exact"/>
        </dgm:presLayoutVars>
      </dgm:prSet>
      <dgm:spPr/>
    </dgm:pt>
    <dgm:pt modelId="{62C1F1E2-41CC-43CE-AE4C-A203DB11F30F}" type="pres">
      <dgm:prSet presAssocID="{F1096B1B-B582-AE48-A9F0-0F9958AEAF18}" presName="compNode" presStyleCnt="0"/>
      <dgm:spPr/>
    </dgm:pt>
    <dgm:pt modelId="{E6A33AE9-0510-4404-914C-0FBBD15C30C2}" type="pres">
      <dgm:prSet presAssocID="{F1096B1B-B582-AE48-A9F0-0F9958AEAF18}" presName="iconBgRect" presStyleLbl="bgShp" presStyleIdx="0" presStyleCnt="3"/>
      <dgm:spPr/>
    </dgm:pt>
    <dgm:pt modelId="{80C6751D-974D-4751-8A0F-18A7D39E3445}" type="pres">
      <dgm:prSet presAssocID="{F1096B1B-B582-AE48-A9F0-0F9958AEAF1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bu"/>
        </a:ext>
      </dgm:extLst>
    </dgm:pt>
    <dgm:pt modelId="{93767B69-75B4-4A46-9950-6818B5171404}" type="pres">
      <dgm:prSet presAssocID="{F1096B1B-B582-AE48-A9F0-0F9958AEAF18}" presName="spaceRect" presStyleCnt="0"/>
      <dgm:spPr/>
    </dgm:pt>
    <dgm:pt modelId="{6BE1B2D8-B989-45E8-A5CE-AB9DF8A57AA4}" type="pres">
      <dgm:prSet presAssocID="{F1096B1B-B582-AE48-A9F0-0F9958AEAF18}" presName="textRect" presStyleLbl="revTx" presStyleIdx="0" presStyleCnt="3">
        <dgm:presLayoutVars>
          <dgm:chMax val="1"/>
          <dgm:chPref val="1"/>
        </dgm:presLayoutVars>
      </dgm:prSet>
      <dgm:spPr/>
    </dgm:pt>
    <dgm:pt modelId="{9A22B9B6-6D8F-4425-A15A-EFF6783B6306}" type="pres">
      <dgm:prSet presAssocID="{E91705C1-60A8-2644-8E22-0FDB58F0BA94}" presName="sibTrans" presStyleCnt="0"/>
      <dgm:spPr/>
    </dgm:pt>
    <dgm:pt modelId="{027F6D31-EDB5-4B3F-8767-26EB2F5FD18B}" type="pres">
      <dgm:prSet presAssocID="{BEFF6C06-03F2-A745-A5D3-B9997161E26E}" presName="compNode" presStyleCnt="0"/>
      <dgm:spPr/>
    </dgm:pt>
    <dgm:pt modelId="{E381B528-818D-4C8C-B5F5-42A41C7BA304}" type="pres">
      <dgm:prSet presAssocID="{BEFF6C06-03F2-A745-A5D3-B9997161E26E}" presName="iconBgRect" presStyleLbl="bgShp" presStyleIdx="1" presStyleCnt="3"/>
      <dgm:spPr/>
    </dgm:pt>
    <dgm:pt modelId="{CBA3EE4E-E324-449E-B0E1-D1E72460277C}" type="pres">
      <dgm:prSet presAssocID="{BEFF6C06-03F2-A745-A5D3-B9997161E26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lur Kerja"/>
        </a:ext>
      </dgm:extLst>
    </dgm:pt>
    <dgm:pt modelId="{93A11F80-DBEA-4F3C-880F-968FF573480D}" type="pres">
      <dgm:prSet presAssocID="{BEFF6C06-03F2-A745-A5D3-B9997161E26E}" presName="spaceRect" presStyleCnt="0"/>
      <dgm:spPr/>
    </dgm:pt>
    <dgm:pt modelId="{7891831C-F333-41A6-9127-0931CB59F482}" type="pres">
      <dgm:prSet presAssocID="{BEFF6C06-03F2-A745-A5D3-B9997161E26E}" presName="textRect" presStyleLbl="revTx" presStyleIdx="1" presStyleCnt="3">
        <dgm:presLayoutVars>
          <dgm:chMax val="1"/>
          <dgm:chPref val="1"/>
        </dgm:presLayoutVars>
      </dgm:prSet>
      <dgm:spPr/>
    </dgm:pt>
    <dgm:pt modelId="{A0A489B5-6E28-44E8-AEAD-F4D4E36AD85D}" type="pres">
      <dgm:prSet presAssocID="{CD0949D4-8916-144C-8296-BD6A1C103E62}" presName="sibTrans" presStyleCnt="0"/>
      <dgm:spPr/>
    </dgm:pt>
    <dgm:pt modelId="{689AE640-0C5D-435E-B4B1-F90987C9B164}" type="pres">
      <dgm:prSet presAssocID="{B3F1FD73-068C-F246-8082-0750CEC60D5A}" presName="compNode" presStyleCnt="0"/>
      <dgm:spPr/>
    </dgm:pt>
    <dgm:pt modelId="{04379616-1A06-4796-A5A6-44051DF8C93B}" type="pres">
      <dgm:prSet presAssocID="{B3F1FD73-068C-F246-8082-0750CEC60D5A}" presName="iconBgRect" presStyleLbl="bgShp" presStyleIdx="2" presStyleCnt="3"/>
      <dgm:spPr/>
    </dgm:pt>
    <dgm:pt modelId="{D1D6C0A7-CDA5-46EB-9202-BB8BDDEE7730}" type="pres">
      <dgm:prSet presAssocID="{B3F1FD73-068C-F246-8082-0750CEC60D5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ftar periksa"/>
        </a:ext>
      </dgm:extLst>
    </dgm:pt>
    <dgm:pt modelId="{DC06F8C1-89F9-4C95-96E1-7D5D0D8D4B39}" type="pres">
      <dgm:prSet presAssocID="{B3F1FD73-068C-F246-8082-0750CEC60D5A}" presName="spaceRect" presStyleCnt="0"/>
      <dgm:spPr/>
    </dgm:pt>
    <dgm:pt modelId="{4A7C4D79-433A-4E5A-BE3D-FCC307D569AB}" type="pres">
      <dgm:prSet presAssocID="{B3F1FD73-068C-F246-8082-0750CEC60D5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DFA1C40A-E921-4D72-B0ED-7296B6156077}" type="presOf" srcId="{F1096B1B-B582-AE48-A9F0-0F9958AEAF18}" destId="{6BE1B2D8-B989-45E8-A5CE-AB9DF8A57AA4}" srcOrd="0" destOrd="0" presId="urn:microsoft.com/office/officeart/2018/5/layout/IconCircleLabelList"/>
    <dgm:cxn modelId="{D6BBCD33-3E4C-D840-830A-2F952AD0E5A9}" srcId="{062CD189-94C0-E44E-8F8B-0C5BE657935A}" destId="{F1096B1B-B582-AE48-A9F0-0F9958AEAF18}" srcOrd="0" destOrd="0" parTransId="{B08A310D-CA71-9140-8745-4D5DC4443987}" sibTransId="{E91705C1-60A8-2644-8E22-0FDB58F0BA94}"/>
    <dgm:cxn modelId="{37B4EB43-719B-40FA-933C-96945AC324CB}" type="presOf" srcId="{B3F1FD73-068C-F246-8082-0750CEC60D5A}" destId="{4A7C4D79-433A-4E5A-BE3D-FCC307D569AB}" srcOrd="0" destOrd="0" presId="urn:microsoft.com/office/officeart/2018/5/layout/IconCircleLabelList"/>
    <dgm:cxn modelId="{B2475B94-A73B-D046-87BD-6A55E1E33388}" srcId="{062CD189-94C0-E44E-8F8B-0C5BE657935A}" destId="{B3F1FD73-068C-F246-8082-0750CEC60D5A}" srcOrd="2" destOrd="0" parTransId="{2C6A277A-468E-744F-AD0B-7CA2539F4CFA}" sibTransId="{65CC0527-C807-2949-869E-B05D7285F4F4}"/>
    <dgm:cxn modelId="{02D99D9A-BC55-4F4C-A8DB-BCDD40E4B265}" type="presOf" srcId="{062CD189-94C0-E44E-8F8B-0C5BE657935A}" destId="{FA279862-5ABC-44A0-AF5E-90D777B9BF96}" srcOrd="0" destOrd="0" presId="urn:microsoft.com/office/officeart/2018/5/layout/IconCircleLabelList"/>
    <dgm:cxn modelId="{18AB2CA8-D540-432F-BB0F-B0D55748D523}" type="presOf" srcId="{BEFF6C06-03F2-A745-A5D3-B9997161E26E}" destId="{7891831C-F333-41A6-9127-0931CB59F482}" srcOrd="0" destOrd="0" presId="urn:microsoft.com/office/officeart/2018/5/layout/IconCircleLabelList"/>
    <dgm:cxn modelId="{1907D8F2-9267-AE45-9094-E0A2F0219C20}" srcId="{062CD189-94C0-E44E-8F8B-0C5BE657935A}" destId="{BEFF6C06-03F2-A745-A5D3-B9997161E26E}" srcOrd="1" destOrd="0" parTransId="{EF03C128-958E-EC49-9DEA-0BD1A3D228C6}" sibTransId="{CD0949D4-8916-144C-8296-BD6A1C103E62}"/>
    <dgm:cxn modelId="{6B45084A-67B0-4A73-8C3C-2721CC6CA99B}" type="presParOf" srcId="{FA279862-5ABC-44A0-AF5E-90D777B9BF96}" destId="{62C1F1E2-41CC-43CE-AE4C-A203DB11F30F}" srcOrd="0" destOrd="0" presId="urn:microsoft.com/office/officeart/2018/5/layout/IconCircleLabelList"/>
    <dgm:cxn modelId="{0E460DBD-0E0C-416C-AF12-9A810E7B8546}" type="presParOf" srcId="{62C1F1E2-41CC-43CE-AE4C-A203DB11F30F}" destId="{E6A33AE9-0510-4404-914C-0FBBD15C30C2}" srcOrd="0" destOrd="0" presId="urn:microsoft.com/office/officeart/2018/5/layout/IconCircleLabelList"/>
    <dgm:cxn modelId="{A6A59F54-D6FE-48E6-BC16-B681FF046039}" type="presParOf" srcId="{62C1F1E2-41CC-43CE-AE4C-A203DB11F30F}" destId="{80C6751D-974D-4751-8A0F-18A7D39E3445}" srcOrd="1" destOrd="0" presId="urn:microsoft.com/office/officeart/2018/5/layout/IconCircleLabelList"/>
    <dgm:cxn modelId="{83B435B9-6BBC-488B-95C7-6A6F7FC84FBE}" type="presParOf" srcId="{62C1F1E2-41CC-43CE-AE4C-A203DB11F30F}" destId="{93767B69-75B4-4A46-9950-6818B5171404}" srcOrd="2" destOrd="0" presId="urn:microsoft.com/office/officeart/2018/5/layout/IconCircleLabelList"/>
    <dgm:cxn modelId="{45359383-5D4A-40FE-B643-C5E357D0FE82}" type="presParOf" srcId="{62C1F1E2-41CC-43CE-AE4C-A203DB11F30F}" destId="{6BE1B2D8-B989-45E8-A5CE-AB9DF8A57AA4}" srcOrd="3" destOrd="0" presId="urn:microsoft.com/office/officeart/2018/5/layout/IconCircleLabelList"/>
    <dgm:cxn modelId="{BBB6B41C-E237-4E9E-A387-9C39CD5D0D91}" type="presParOf" srcId="{FA279862-5ABC-44A0-AF5E-90D777B9BF96}" destId="{9A22B9B6-6D8F-4425-A15A-EFF6783B6306}" srcOrd="1" destOrd="0" presId="urn:microsoft.com/office/officeart/2018/5/layout/IconCircleLabelList"/>
    <dgm:cxn modelId="{758CA7AD-67CF-4400-80F2-0DCFDACE8BFE}" type="presParOf" srcId="{FA279862-5ABC-44A0-AF5E-90D777B9BF96}" destId="{027F6D31-EDB5-4B3F-8767-26EB2F5FD18B}" srcOrd="2" destOrd="0" presId="urn:microsoft.com/office/officeart/2018/5/layout/IconCircleLabelList"/>
    <dgm:cxn modelId="{E8677C9F-A56F-4428-8EA7-2552B75A1F8E}" type="presParOf" srcId="{027F6D31-EDB5-4B3F-8767-26EB2F5FD18B}" destId="{E381B528-818D-4C8C-B5F5-42A41C7BA304}" srcOrd="0" destOrd="0" presId="urn:microsoft.com/office/officeart/2018/5/layout/IconCircleLabelList"/>
    <dgm:cxn modelId="{58F419B8-0D85-47EA-8C50-7D17B3D8DF4D}" type="presParOf" srcId="{027F6D31-EDB5-4B3F-8767-26EB2F5FD18B}" destId="{CBA3EE4E-E324-449E-B0E1-D1E72460277C}" srcOrd="1" destOrd="0" presId="urn:microsoft.com/office/officeart/2018/5/layout/IconCircleLabelList"/>
    <dgm:cxn modelId="{291BA02B-52AB-40B4-8D0E-F5CB830B3A09}" type="presParOf" srcId="{027F6D31-EDB5-4B3F-8767-26EB2F5FD18B}" destId="{93A11F80-DBEA-4F3C-880F-968FF573480D}" srcOrd="2" destOrd="0" presId="urn:microsoft.com/office/officeart/2018/5/layout/IconCircleLabelList"/>
    <dgm:cxn modelId="{0DC57FBA-750D-4F56-919E-2C1AF364BBDD}" type="presParOf" srcId="{027F6D31-EDB5-4B3F-8767-26EB2F5FD18B}" destId="{7891831C-F333-41A6-9127-0931CB59F482}" srcOrd="3" destOrd="0" presId="urn:microsoft.com/office/officeart/2018/5/layout/IconCircleLabelList"/>
    <dgm:cxn modelId="{3D3B8420-3C2F-4F28-82D6-0753DFC65C43}" type="presParOf" srcId="{FA279862-5ABC-44A0-AF5E-90D777B9BF96}" destId="{A0A489B5-6E28-44E8-AEAD-F4D4E36AD85D}" srcOrd="3" destOrd="0" presId="urn:microsoft.com/office/officeart/2018/5/layout/IconCircleLabelList"/>
    <dgm:cxn modelId="{F8241D34-6CF2-4010-8A7F-F1C0E3E50541}" type="presParOf" srcId="{FA279862-5ABC-44A0-AF5E-90D777B9BF96}" destId="{689AE640-0C5D-435E-B4B1-F90987C9B164}" srcOrd="4" destOrd="0" presId="urn:microsoft.com/office/officeart/2018/5/layout/IconCircleLabelList"/>
    <dgm:cxn modelId="{CA70A58A-D207-48AA-AF0D-25D03FAB2EA7}" type="presParOf" srcId="{689AE640-0C5D-435E-B4B1-F90987C9B164}" destId="{04379616-1A06-4796-A5A6-44051DF8C93B}" srcOrd="0" destOrd="0" presId="urn:microsoft.com/office/officeart/2018/5/layout/IconCircleLabelList"/>
    <dgm:cxn modelId="{0F83E166-9633-423D-8D5C-A95525E2E569}" type="presParOf" srcId="{689AE640-0C5D-435E-B4B1-F90987C9B164}" destId="{D1D6C0A7-CDA5-46EB-9202-BB8BDDEE7730}" srcOrd="1" destOrd="0" presId="urn:microsoft.com/office/officeart/2018/5/layout/IconCircleLabelList"/>
    <dgm:cxn modelId="{45A087FC-3BE5-4B34-83B6-5816CCFAF545}" type="presParOf" srcId="{689AE640-0C5D-435E-B4B1-F90987C9B164}" destId="{DC06F8C1-89F9-4C95-96E1-7D5D0D8D4B39}" srcOrd="2" destOrd="0" presId="urn:microsoft.com/office/officeart/2018/5/layout/IconCircleLabelList"/>
    <dgm:cxn modelId="{8BAEE1BA-1F29-49F1-B5AD-BF5B310F0F14}" type="presParOf" srcId="{689AE640-0C5D-435E-B4B1-F90987C9B164}" destId="{4A7C4D79-433A-4E5A-BE3D-FCC307D569A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AFB5C3-56FC-B140-B0F8-DA8BF84CD12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AF1E2E-004A-874D-9E67-739540788884}">
      <dgm:prSet/>
      <dgm:spPr/>
      <dgm:t>
        <a:bodyPr/>
        <a:lstStyle/>
        <a:p>
          <a:pPr rtl="0"/>
          <a:r>
            <a:rPr lang="en-US" dirty="0"/>
            <a:t>How might we…</a:t>
          </a:r>
        </a:p>
      </dgm:t>
    </dgm:pt>
    <dgm:pt modelId="{051EBC9C-A951-C04B-BA17-EFCA80B82B0F}" type="parTrans" cxnId="{35A9AC2B-4303-B34D-9A39-E519A3818086}">
      <dgm:prSet/>
      <dgm:spPr/>
      <dgm:t>
        <a:bodyPr/>
        <a:lstStyle/>
        <a:p>
          <a:endParaRPr lang="en-US"/>
        </a:p>
      </dgm:t>
    </dgm:pt>
    <dgm:pt modelId="{22EB2286-1CC4-7343-A689-18432816472F}" type="sibTrans" cxnId="{35A9AC2B-4303-B34D-9A39-E519A3818086}">
      <dgm:prSet/>
      <dgm:spPr/>
      <dgm:t>
        <a:bodyPr/>
        <a:lstStyle/>
        <a:p>
          <a:endParaRPr lang="en-US"/>
        </a:p>
      </dgm:t>
    </dgm:pt>
    <dgm:pt modelId="{DF629AA9-C56D-9E48-9012-D4246A0A6F17}">
      <dgm:prSet/>
      <dgm:spPr/>
      <dgm:t>
        <a:bodyPr/>
        <a:lstStyle/>
        <a:p>
          <a:pPr rtl="0"/>
          <a:r>
            <a:rPr lang="en-US"/>
            <a:t>Why do we want to do that?  </a:t>
          </a:r>
        </a:p>
      </dgm:t>
    </dgm:pt>
    <dgm:pt modelId="{62A00900-074B-AF42-9053-609FE3BAECC4}" type="parTrans" cxnId="{21255C19-3A23-2944-9614-7F363354D8B5}">
      <dgm:prSet/>
      <dgm:spPr/>
      <dgm:t>
        <a:bodyPr/>
        <a:lstStyle/>
        <a:p>
          <a:endParaRPr lang="en-US"/>
        </a:p>
      </dgm:t>
    </dgm:pt>
    <dgm:pt modelId="{E94DF708-EF9F-534A-AF11-62CD0E5A971E}" type="sibTrans" cxnId="{21255C19-3A23-2944-9614-7F363354D8B5}">
      <dgm:prSet/>
      <dgm:spPr/>
      <dgm:t>
        <a:bodyPr/>
        <a:lstStyle/>
        <a:p>
          <a:endParaRPr lang="en-US"/>
        </a:p>
      </dgm:t>
    </dgm:pt>
    <dgm:pt modelId="{7CF360B1-0B4A-BC47-AE03-7B350F62CF6E}">
      <dgm:prSet/>
      <dgm:spPr/>
      <dgm:t>
        <a:bodyPr/>
        <a:lstStyle/>
        <a:p>
          <a:pPr rtl="0"/>
          <a:r>
            <a:rPr lang="en-US"/>
            <a:t>What is stopping us from doing that?</a:t>
          </a:r>
        </a:p>
      </dgm:t>
    </dgm:pt>
    <dgm:pt modelId="{EE877BED-0087-4F46-ACFB-FA1B9F0C7BCA}" type="parTrans" cxnId="{78B79642-5DA2-224E-85E8-7039621B9A68}">
      <dgm:prSet/>
      <dgm:spPr/>
      <dgm:t>
        <a:bodyPr/>
        <a:lstStyle/>
        <a:p>
          <a:endParaRPr lang="en-US"/>
        </a:p>
      </dgm:t>
    </dgm:pt>
    <dgm:pt modelId="{D8A6DB54-6608-7C4C-B166-9A115975EF25}" type="sibTrans" cxnId="{78B79642-5DA2-224E-85E8-7039621B9A68}">
      <dgm:prSet/>
      <dgm:spPr/>
      <dgm:t>
        <a:bodyPr/>
        <a:lstStyle/>
        <a:p>
          <a:endParaRPr lang="en-US"/>
        </a:p>
      </dgm:t>
    </dgm:pt>
    <dgm:pt modelId="{017B05AB-8B03-EE4C-8C13-F500249E484F}">
      <dgm:prSet/>
      <dgm:spPr/>
      <dgm:t>
        <a:bodyPr/>
        <a:lstStyle/>
        <a:p>
          <a:pPr rtl="0"/>
          <a:r>
            <a:rPr lang="en-US"/>
            <a:t>Revise: How might we...?</a:t>
          </a:r>
        </a:p>
      </dgm:t>
    </dgm:pt>
    <dgm:pt modelId="{C791056E-6985-4443-9168-9880BA3058E3}" type="parTrans" cxnId="{353846F4-A298-8F48-B191-C9EED62E5BFB}">
      <dgm:prSet/>
      <dgm:spPr/>
      <dgm:t>
        <a:bodyPr/>
        <a:lstStyle/>
        <a:p>
          <a:endParaRPr lang="en-US"/>
        </a:p>
      </dgm:t>
    </dgm:pt>
    <dgm:pt modelId="{47C12022-8E13-A64D-A21D-9BFDA014638F}" type="sibTrans" cxnId="{353846F4-A298-8F48-B191-C9EED62E5BFB}">
      <dgm:prSet/>
      <dgm:spPr/>
      <dgm:t>
        <a:bodyPr/>
        <a:lstStyle/>
        <a:p>
          <a:endParaRPr lang="en-US"/>
        </a:p>
      </dgm:t>
    </dgm:pt>
    <dgm:pt modelId="{7C330A60-F743-AF4B-8629-AEA3F09D8924}">
      <dgm:prSet/>
      <dgm:spPr/>
      <dgm:t>
        <a:bodyPr/>
        <a:lstStyle/>
        <a:p>
          <a:pPr rtl="0"/>
          <a:r>
            <a:rPr lang="en-US"/>
            <a:t>Has our concept of the problem changed?</a:t>
          </a:r>
        </a:p>
      </dgm:t>
    </dgm:pt>
    <dgm:pt modelId="{E54B4A13-9BBD-DE46-AB38-1D2DCD9DDAF2}" type="parTrans" cxnId="{FDDF306E-0DAB-8D48-A832-EBF348C0B953}">
      <dgm:prSet/>
      <dgm:spPr/>
      <dgm:t>
        <a:bodyPr/>
        <a:lstStyle/>
        <a:p>
          <a:endParaRPr lang="en-US"/>
        </a:p>
      </dgm:t>
    </dgm:pt>
    <dgm:pt modelId="{156C05C1-7AE8-324A-B783-CADA8AA159C2}" type="sibTrans" cxnId="{FDDF306E-0DAB-8D48-A832-EBF348C0B953}">
      <dgm:prSet/>
      <dgm:spPr/>
      <dgm:t>
        <a:bodyPr/>
        <a:lstStyle/>
        <a:p>
          <a:endParaRPr lang="en-US"/>
        </a:p>
      </dgm:t>
    </dgm:pt>
    <dgm:pt modelId="{D67F6FCA-B345-42A7-847F-B283803D34EF}" type="pres">
      <dgm:prSet presAssocID="{23AFB5C3-56FC-B140-B0F8-DA8BF84CD129}" presName="diagram" presStyleCnt="0">
        <dgm:presLayoutVars>
          <dgm:dir/>
          <dgm:resizeHandles val="exact"/>
        </dgm:presLayoutVars>
      </dgm:prSet>
      <dgm:spPr/>
    </dgm:pt>
    <dgm:pt modelId="{1E37B703-57D5-4465-991C-2213D110F221}" type="pres">
      <dgm:prSet presAssocID="{D4AF1E2E-004A-874D-9E67-739540788884}" presName="node" presStyleLbl="node1" presStyleIdx="0" presStyleCnt="5">
        <dgm:presLayoutVars>
          <dgm:bulletEnabled val="1"/>
        </dgm:presLayoutVars>
      </dgm:prSet>
      <dgm:spPr/>
    </dgm:pt>
    <dgm:pt modelId="{990689F0-48A6-4A4D-A6EC-F1A3C4DA1AA9}" type="pres">
      <dgm:prSet presAssocID="{22EB2286-1CC4-7343-A689-18432816472F}" presName="sibTrans" presStyleCnt="0"/>
      <dgm:spPr/>
    </dgm:pt>
    <dgm:pt modelId="{3FC4A370-27C6-4DDE-B7A2-96432BD42337}" type="pres">
      <dgm:prSet presAssocID="{DF629AA9-C56D-9E48-9012-D4246A0A6F17}" presName="node" presStyleLbl="node1" presStyleIdx="1" presStyleCnt="5">
        <dgm:presLayoutVars>
          <dgm:bulletEnabled val="1"/>
        </dgm:presLayoutVars>
      </dgm:prSet>
      <dgm:spPr/>
    </dgm:pt>
    <dgm:pt modelId="{C45DE5A6-79B7-413D-9C47-CDE11B5485A6}" type="pres">
      <dgm:prSet presAssocID="{E94DF708-EF9F-534A-AF11-62CD0E5A971E}" presName="sibTrans" presStyleCnt="0"/>
      <dgm:spPr/>
    </dgm:pt>
    <dgm:pt modelId="{1B6EB7DE-8C88-4BF2-8118-52FA48B0383C}" type="pres">
      <dgm:prSet presAssocID="{7CF360B1-0B4A-BC47-AE03-7B350F62CF6E}" presName="node" presStyleLbl="node1" presStyleIdx="2" presStyleCnt="5">
        <dgm:presLayoutVars>
          <dgm:bulletEnabled val="1"/>
        </dgm:presLayoutVars>
      </dgm:prSet>
      <dgm:spPr/>
    </dgm:pt>
    <dgm:pt modelId="{C3F4E1A8-C2ED-46A3-9A59-0B0D402FC964}" type="pres">
      <dgm:prSet presAssocID="{D8A6DB54-6608-7C4C-B166-9A115975EF25}" presName="sibTrans" presStyleCnt="0"/>
      <dgm:spPr/>
    </dgm:pt>
    <dgm:pt modelId="{34EF456F-C060-4200-BE55-EB6191E47F9B}" type="pres">
      <dgm:prSet presAssocID="{017B05AB-8B03-EE4C-8C13-F500249E484F}" presName="node" presStyleLbl="node1" presStyleIdx="3" presStyleCnt="5">
        <dgm:presLayoutVars>
          <dgm:bulletEnabled val="1"/>
        </dgm:presLayoutVars>
      </dgm:prSet>
      <dgm:spPr/>
    </dgm:pt>
    <dgm:pt modelId="{7AF0E455-9F7D-4870-9667-2BB1BCDBC949}" type="pres">
      <dgm:prSet presAssocID="{47C12022-8E13-A64D-A21D-9BFDA014638F}" presName="sibTrans" presStyleCnt="0"/>
      <dgm:spPr/>
    </dgm:pt>
    <dgm:pt modelId="{EFAC7C3E-AD53-4E62-AAE8-4F41467B8C19}" type="pres">
      <dgm:prSet presAssocID="{7C330A60-F743-AF4B-8629-AEA3F09D8924}" presName="node" presStyleLbl="node1" presStyleIdx="4" presStyleCnt="5">
        <dgm:presLayoutVars>
          <dgm:bulletEnabled val="1"/>
        </dgm:presLayoutVars>
      </dgm:prSet>
      <dgm:spPr/>
    </dgm:pt>
  </dgm:ptLst>
  <dgm:cxnLst>
    <dgm:cxn modelId="{B9F5C80B-5CFF-4BE2-8E88-0378EA1BBE16}" type="presOf" srcId="{DF629AA9-C56D-9E48-9012-D4246A0A6F17}" destId="{3FC4A370-27C6-4DDE-B7A2-96432BD42337}" srcOrd="0" destOrd="0" presId="urn:microsoft.com/office/officeart/2005/8/layout/default"/>
    <dgm:cxn modelId="{21255C19-3A23-2944-9614-7F363354D8B5}" srcId="{23AFB5C3-56FC-B140-B0F8-DA8BF84CD129}" destId="{DF629AA9-C56D-9E48-9012-D4246A0A6F17}" srcOrd="1" destOrd="0" parTransId="{62A00900-074B-AF42-9053-609FE3BAECC4}" sibTransId="{E94DF708-EF9F-534A-AF11-62CD0E5A971E}"/>
    <dgm:cxn modelId="{35A9AC2B-4303-B34D-9A39-E519A3818086}" srcId="{23AFB5C3-56FC-B140-B0F8-DA8BF84CD129}" destId="{D4AF1E2E-004A-874D-9E67-739540788884}" srcOrd="0" destOrd="0" parTransId="{051EBC9C-A951-C04B-BA17-EFCA80B82B0F}" sibTransId="{22EB2286-1CC4-7343-A689-18432816472F}"/>
    <dgm:cxn modelId="{E5FF692C-1A42-4C84-A57E-F3CC03AD2D04}" type="presOf" srcId="{7CF360B1-0B4A-BC47-AE03-7B350F62CF6E}" destId="{1B6EB7DE-8C88-4BF2-8118-52FA48B0383C}" srcOrd="0" destOrd="0" presId="urn:microsoft.com/office/officeart/2005/8/layout/default"/>
    <dgm:cxn modelId="{A753E430-7686-4DE9-902F-0E96F22C302E}" type="presOf" srcId="{D4AF1E2E-004A-874D-9E67-739540788884}" destId="{1E37B703-57D5-4465-991C-2213D110F221}" srcOrd="0" destOrd="0" presId="urn:microsoft.com/office/officeart/2005/8/layout/default"/>
    <dgm:cxn modelId="{00140838-2E7E-4112-AB5C-28938FE012AE}" type="presOf" srcId="{7C330A60-F743-AF4B-8629-AEA3F09D8924}" destId="{EFAC7C3E-AD53-4E62-AAE8-4F41467B8C19}" srcOrd="0" destOrd="0" presId="urn:microsoft.com/office/officeart/2005/8/layout/default"/>
    <dgm:cxn modelId="{78B79642-5DA2-224E-85E8-7039621B9A68}" srcId="{23AFB5C3-56FC-B140-B0F8-DA8BF84CD129}" destId="{7CF360B1-0B4A-BC47-AE03-7B350F62CF6E}" srcOrd="2" destOrd="0" parTransId="{EE877BED-0087-4F46-ACFB-FA1B9F0C7BCA}" sibTransId="{D8A6DB54-6608-7C4C-B166-9A115975EF25}"/>
    <dgm:cxn modelId="{FDDF306E-0DAB-8D48-A832-EBF348C0B953}" srcId="{23AFB5C3-56FC-B140-B0F8-DA8BF84CD129}" destId="{7C330A60-F743-AF4B-8629-AEA3F09D8924}" srcOrd="4" destOrd="0" parTransId="{E54B4A13-9BBD-DE46-AB38-1D2DCD9DDAF2}" sibTransId="{156C05C1-7AE8-324A-B783-CADA8AA159C2}"/>
    <dgm:cxn modelId="{3BDAF2C8-B3BC-477E-B70B-5E84B7CAB1BB}" type="presOf" srcId="{017B05AB-8B03-EE4C-8C13-F500249E484F}" destId="{34EF456F-C060-4200-BE55-EB6191E47F9B}" srcOrd="0" destOrd="0" presId="urn:microsoft.com/office/officeart/2005/8/layout/default"/>
    <dgm:cxn modelId="{353846F4-A298-8F48-B191-C9EED62E5BFB}" srcId="{23AFB5C3-56FC-B140-B0F8-DA8BF84CD129}" destId="{017B05AB-8B03-EE4C-8C13-F500249E484F}" srcOrd="3" destOrd="0" parTransId="{C791056E-6985-4443-9168-9880BA3058E3}" sibTransId="{47C12022-8E13-A64D-A21D-9BFDA014638F}"/>
    <dgm:cxn modelId="{6A6846FF-1ADA-413D-A516-04251EC37410}" type="presOf" srcId="{23AFB5C3-56FC-B140-B0F8-DA8BF84CD129}" destId="{D67F6FCA-B345-42A7-847F-B283803D34EF}" srcOrd="0" destOrd="0" presId="urn:microsoft.com/office/officeart/2005/8/layout/default"/>
    <dgm:cxn modelId="{73A050B8-CD1B-4BF9-917E-6796ABA0D78D}" type="presParOf" srcId="{D67F6FCA-B345-42A7-847F-B283803D34EF}" destId="{1E37B703-57D5-4465-991C-2213D110F221}" srcOrd="0" destOrd="0" presId="urn:microsoft.com/office/officeart/2005/8/layout/default"/>
    <dgm:cxn modelId="{4D95570C-A126-4DCB-AC3E-413AD521D1B3}" type="presParOf" srcId="{D67F6FCA-B345-42A7-847F-B283803D34EF}" destId="{990689F0-48A6-4A4D-A6EC-F1A3C4DA1AA9}" srcOrd="1" destOrd="0" presId="urn:microsoft.com/office/officeart/2005/8/layout/default"/>
    <dgm:cxn modelId="{02499BDD-0F0D-467B-B020-4E9C80C3E466}" type="presParOf" srcId="{D67F6FCA-B345-42A7-847F-B283803D34EF}" destId="{3FC4A370-27C6-4DDE-B7A2-96432BD42337}" srcOrd="2" destOrd="0" presId="urn:microsoft.com/office/officeart/2005/8/layout/default"/>
    <dgm:cxn modelId="{81845F29-BE1A-450B-9C8E-167363761DD3}" type="presParOf" srcId="{D67F6FCA-B345-42A7-847F-B283803D34EF}" destId="{C45DE5A6-79B7-413D-9C47-CDE11B5485A6}" srcOrd="3" destOrd="0" presId="urn:microsoft.com/office/officeart/2005/8/layout/default"/>
    <dgm:cxn modelId="{A64D87D9-656E-4D10-8C5C-F8FC5B30157D}" type="presParOf" srcId="{D67F6FCA-B345-42A7-847F-B283803D34EF}" destId="{1B6EB7DE-8C88-4BF2-8118-52FA48B0383C}" srcOrd="4" destOrd="0" presId="urn:microsoft.com/office/officeart/2005/8/layout/default"/>
    <dgm:cxn modelId="{AF853973-802B-42A7-BC8A-586EE40E8C1E}" type="presParOf" srcId="{D67F6FCA-B345-42A7-847F-B283803D34EF}" destId="{C3F4E1A8-C2ED-46A3-9A59-0B0D402FC964}" srcOrd="5" destOrd="0" presId="urn:microsoft.com/office/officeart/2005/8/layout/default"/>
    <dgm:cxn modelId="{4D610968-0B04-4323-8DA1-52588D144329}" type="presParOf" srcId="{D67F6FCA-B345-42A7-847F-B283803D34EF}" destId="{34EF456F-C060-4200-BE55-EB6191E47F9B}" srcOrd="6" destOrd="0" presId="urn:microsoft.com/office/officeart/2005/8/layout/default"/>
    <dgm:cxn modelId="{DA958C8F-18DD-4392-ACFA-1BBA9F1D3DDC}" type="presParOf" srcId="{D67F6FCA-B345-42A7-847F-B283803D34EF}" destId="{7AF0E455-9F7D-4870-9667-2BB1BCDBC949}" srcOrd="7" destOrd="0" presId="urn:microsoft.com/office/officeart/2005/8/layout/default"/>
    <dgm:cxn modelId="{243CAAB5-E3E5-45CE-9183-D927F5CAA6EB}" type="presParOf" srcId="{D67F6FCA-B345-42A7-847F-B283803D34EF}" destId="{EFAC7C3E-AD53-4E62-AAE8-4F41467B8C1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4B14F-038E-454C-8F47-8500ADB08B47}">
      <dsp:nvSpPr>
        <dsp:cNvPr id="0" name=""/>
        <dsp:cNvSpPr/>
      </dsp:nvSpPr>
      <dsp:spPr>
        <a:xfrm>
          <a:off x="0" y="279828"/>
          <a:ext cx="4435078" cy="9266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Mengurangi resiko sebelum meluncurkan ide baru</a:t>
          </a:r>
          <a:endParaRPr lang="en-US" sz="2400" kern="1200"/>
        </a:p>
      </dsp:txBody>
      <dsp:txXfrm>
        <a:off x="45235" y="325063"/>
        <a:ext cx="4344608" cy="836169"/>
      </dsp:txXfrm>
    </dsp:sp>
    <dsp:sp modelId="{D11DA18A-7C67-40FD-A319-F66113330800}">
      <dsp:nvSpPr>
        <dsp:cNvPr id="0" name=""/>
        <dsp:cNvSpPr/>
      </dsp:nvSpPr>
      <dsp:spPr>
        <a:xfrm>
          <a:off x="0" y="1275588"/>
          <a:ext cx="4435078" cy="926639"/>
        </a:xfrm>
        <a:prstGeom prst="roundRect">
          <a:avLst/>
        </a:prstGeom>
        <a:gradFill rotWithShape="0">
          <a:gsLst>
            <a:gs pos="0">
              <a:schemeClr val="accent2">
                <a:hueOff val="-1696488"/>
                <a:satOff val="5592"/>
                <a:lumOff val="598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696488"/>
                <a:satOff val="5592"/>
                <a:lumOff val="598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696488"/>
                <a:satOff val="5592"/>
                <a:lumOff val="598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/>
            <a:t>Mempercepat proses pembelajaran </a:t>
          </a:r>
          <a:endParaRPr lang="en-US" sz="2400" kern="1200"/>
        </a:p>
      </dsp:txBody>
      <dsp:txXfrm>
        <a:off x="45235" y="1320823"/>
        <a:ext cx="4344608" cy="836169"/>
      </dsp:txXfrm>
    </dsp:sp>
    <dsp:sp modelId="{0B87D1A2-7AC6-474F-B39D-AE9CA15932A8}">
      <dsp:nvSpPr>
        <dsp:cNvPr id="0" name=""/>
        <dsp:cNvSpPr/>
      </dsp:nvSpPr>
      <dsp:spPr>
        <a:xfrm>
          <a:off x="0" y="2271348"/>
          <a:ext cx="4435078" cy="926639"/>
        </a:xfrm>
        <a:prstGeom prst="roundRect">
          <a:avLst/>
        </a:prstGeom>
        <a:gradFill rotWithShape="0">
          <a:gsLst>
            <a:gs pos="0">
              <a:schemeClr val="accent2">
                <a:hueOff val="-3392975"/>
                <a:satOff val="11185"/>
                <a:lumOff val="1196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392975"/>
                <a:satOff val="11185"/>
                <a:lumOff val="1196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392975"/>
                <a:satOff val="11185"/>
                <a:lumOff val="1196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 err="1"/>
            <a:t>Menghasilkan</a:t>
          </a:r>
          <a:r>
            <a:rPr lang="en-US" sz="2400" b="0" i="0" kern="1200" dirty="0"/>
            <a:t> </a:t>
          </a:r>
          <a:r>
            <a:rPr lang="en-US" sz="2400" b="0" i="0" kern="1200" dirty="0" err="1"/>
            <a:t>solusi</a:t>
          </a:r>
          <a:r>
            <a:rPr lang="en-US" sz="2400" b="0" i="0" kern="1200" dirty="0"/>
            <a:t> yang </a:t>
          </a:r>
          <a:r>
            <a:rPr lang="en-US" sz="2400" b="0" i="0" kern="1200" dirty="0" err="1"/>
            <a:t>inovatif</a:t>
          </a:r>
          <a:r>
            <a:rPr lang="en-US" sz="2400" b="0" i="0" kern="1200" dirty="0"/>
            <a:t>, </a:t>
          </a:r>
          <a:r>
            <a:rPr lang="en-US" sz="2400" b="0" i="0" kern="1200" dirty="0" err="1"/>
            <a:t>bukan</a:t>
          </a:r>
          <a:r>
            <a:rPr lang="en-US" sz="2400" b="0" i="0" kern="1200" dirty="0"/>
            <a:t> </a:t>
          </a:r>
          <a:r>
            <a:rPr lang="en-US" sz="2400" b="0" i="0" kern="1200" dirty="0" err="1"/>
            <a:t>cuma</a:t>
          </a:r>
          <a:r>
            <a:rPr lang="en-US" sz="2400" b="0" i="0" kern="1200" dirty="0"/>
            <a:t> </a:t>
          </a:r>
          <a:r>
            <a:rPr lang="en-US" sz="2400" b="0" i="0" kern="1200" dirty="0" err="1"/>
            <a:t>inkremental</a:t>
          </a:r>
          <a:endParaRPr lang="en-US" sz="2400" kern="1200" dirty="0"/>
        </a:p>
      </dsp:txBody>
      <dsp:txXfrm>
        <a:off x="45235" y="2316583"/>
        <a:ext cx="4344608" cy="836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B568C-1409-4AD8-B68F-F92663D988C5}">
      <dsp:nvSpPr>
        <dsp:cNvPr id="0" name=""/>
        <dsp:cNvSpPr/>
      </dsp:nvSpPr>
      <dsp:spPr>
        <a:xfrm>
          <a:off x="168" y="417333"/>
          <a:ext cx="2038258" cy="24459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0" rIns="2013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Empathize with people's needs,</a:t>
          </a:r>
        </a:p>
      </dsp:txBody>
      <dsp:txXfrm>
        <a:off x="168" y="1395697"/>
        <a:ext cx="2038258" cy="1467546"/>
      </dsp:txXfrm>
    </dsp:sp>
    <dsp:sp modelId="{648AC2AD-9F54-49D3-A311-CC8378EC773B}">
      <dsp:nvSpPr>
        <dsp:cNvPr id="0" name=""/>
        <dsp:cNvSpPr/>
      </dsp:nvSpPr>
      <dsp:spPr>
        <a:xfrm>
          <a:off x="168" y="417333"/>
          <a:ext cx="2038258" cy="97836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165100" rIns="201335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01</a:t>
          </a:r>
        </a:p>
      </dsp:txBody>
      <dsp:txXfrm>
        <a:off x="168" y="417333"/>
        <a:ext cx="2038258" cy="978364"/>
      </dsp:txXfrm>
    </dsp:sp>
    <dsp:sp modelId="{C099511E-79D1-4957-A2AA-1FE853705DB4}">
      <dsp:nvSpPr>
        <dsp:cNvPr id="0" name=""/>
        <dsp:cNvSpPr/>
      </dsp:nvSpPr>
      <dsp:spPr>
        <a:xfrm>
          <a:off x="2201488" y="417333"/>
          <a:ext cx="2038258" cy="2445910"/>
        </a:xfrm>
        <a:prstGeom prst="rect">
          <a:avLst/>
        </a:prstGeom>
        <a:solidFill>
          <a:schemeClr val="accent2">
            <a:hueOff val="-1130992"/>
            <a:satOff val="3728"/>
            <a:lumOff val="3987"/>
            <a:alphaOff val="0"/>
          </a:schemeClr>
        </a:solidFill>
        <a:ln w="15875" cap="flat" cmpd="sng" algn="ctr">
          <a:solidFill>
            <a:schemeClr val="accent2">
              <a:hueOff val="-1130992"/>
              <a:satOff val="3728"/>
              <a:lumOff val="398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0" rIns="2013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Collaborate with others across disciplines, skill sets, and perspectives,</a:t>
          </a:r>
        </a:p>
      </dsp:txBody>
      <dsp:txXfrm>
        <a:off x="2201488" y="1395697"/>
        <a:ext cx="2038258" cy="1467546"/>
      </dsp:txXfrm>
    </dsp:sp>
    <dsp:sp modelId="{BE36451F-2272-4A86-B705-0ED1AD1DB0AF}">
      <dsp:nvSpPr>
        <dsp:cNvPr id="0" name=""/>
        <dsp:cNvSpPr/>
      </dsp:nvSpPr>
      <dsp:spPr>
        <a:xfrm>
          <a:off x="2201488" y="417333"/>
          <a:ext cx="2038258" cy="97836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165100" rIns="201335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02</a:t>
          </a:r>
        </a:p>
      </dsp:txBody>
      <dsp:txXfrm>
        <a:off x="2201488" y="417333"/>
        <a:ext cx="2038258" cy="978364"/>
      </dsp:txXfrm>
    </dsp:sp>
    <dsp:sp modelId="{62E670E1-6B9D-4A60-AABE-7C1A4600B7CC}">
      <dsp:nvSpPr>
        <dsp:cNvPr id="0" name=""/>
        <dsp:cNvSpPr/>
      </dsp:nvSpPr>
      <dsp:spPr>
        <a:xfrm>
          <a:off x="4402807" y="417333"/>
          <a:ext cx="2038258" cy="2445910"/>
        </a:xfrm>
        <a:prstGeom prst="rect">
          <a:avLst/>
        </a:prstGeom>
        <a:solidFill>
          <a:schemeClr val="accent2">
            <a:hueOff val="-2261984"/>
            <a:satOff val="7457"/>
            <a:lumOff val="7974"/>
            <a:alphaOff val="0"/>
          </a:schemeClr>
        </a:solidFill>
        <a:ln w="15875" cap="flat" cmpd="sng" algn="ctr">
          <a:solidFill>
            <a:schemeClr val="accent2">
              <a:hueOff val="-2261984"/>
              <a:satOff val="7457"/>
              <a:lumOff val="79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0" rIns="2013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Include every idea in visible form for evaluation, and</a:t>
          </a:r>
        </a:p>
      </dsp:txBody>
      <dsp:txXfrm>
        <a:off x="4402807" y="1395697"/>
        <a:ext cx="2038258" cy="1467546"/>
      </dsp:txXfrm>
    </dsp:sp>
    <dsp:sp modelId="{B447BAE0-9BAF-45DE-8452-D4A1C620BA6D}">
      <dsp:nvSpPr>
        <dsp:cNvPr id="0" name=""/>
        <dsp:cNvSpPr/>
      </dsp:nvSpPr>
      <dsp:spPr>
        <a:xfrm>
          <a:off x="4402807" y="417333"/>
          <a:ext cx="2038258" cy="97836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165100" rIns="201335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03</a:t>
          </a:r>
        </a:p>
      </dsp:txBody>
      <dsp:txXfrm>
        <a:off x="4402807" y="417333"/>
        <a:ext cx="2038258" cy="978364"/>
      </dsp:txXfrm>
    </dsp:sp>
    <dsp:sp modelId="{F5248D80-94A7-4C51-80BE-A2D823F47CC3}">
      <dsp:nvSpPr>
        <dsp:cNvPr id="0" name=""/>
        <dsp:cNvSpPr/>
      </dsp:nvSpPr>
      <dsp:spPr>
        <a:xfrm>
          <a:off x="6604127" y="417333"/>
          <a:ext cx="2038258" cy="2445910"/>
        </a:xfrm>
        <a:prstGeom prst="rect">
          <a:avLst/>
        </a:prstGeom>
        <a:solidFill>
          <a:schemeClr val="accent2">
            <a:hueOff val="-3392975"/>
            <a:satOff val="11185"/>
            <a:lumOff val="11961"/>
            <a:alphaOff val="0"/>
          </a:schemeClr>
        </a:solidFill>
        <a:ln w="15875" cap="flat" cmpd="sng" algn="ctr">
          <a:solidFill>
            <a:schemeClr val="accent2">
              <a:hueOff val="-3392975"/>
              <a:satOff val="11185"/>
              <a:lumOff val="1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0" rIns="201335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Repeat, iterating and testing solutions to perfect them, always with human needs at the center.</a:t>
          </a:r>
        </a:p>
      </dsp:txBody>
      <dsp:txXfrm>
        <a:off x="6604127" y="1395697"/>
        <a:ext cx="2038258" cy="1467546"/>
      </dsp:txXfrm>
    </dsp:sp>
    <dsp:sp modelId="{B4513187-6CE6-49EF-B110-BF3CADBF3271}">
      <dsp:nvSpPr>
        <dsp:cNvPr id="0" name=""/>
        <dsp:cNvSpPr/>
      </dsp:nvSpPr>
      <dsp:spPr>
        <a:xfrm>
          <a:off x="6604127" y="417333"/>
          <a:ext cx="2038258" cy="978364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35" tIns="165100" rIns="201335" bIns="16510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04</a:t>
          </a:r>
        </a:p>
      </dsp:txBody>
      <dsp:txXfrm>
        <a:off x="6604127" y="417333"/>
        <a:ext cx="2038258" cy="9783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4EF5A-7E2F-4612-BA4E-A0EA5EC571EF}">
      <dsp:nvSpPr>
        <dsp:cNvPr id="0" name=""/>
        <dsp:cNvSpPr/>
      </dsp:nvSpPr>
      <dsp:spPr>
        <a:xfrm>
          <a:off x="0" y="424"/>
          <a:ext cx="4435078" cy="9934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0E323-B7CC-4379-9E8A-F93CED30EFC2}">
      <dsp:nvSpPr>
        <dsp:cNvPr id="0" name=""/>
        <dsp:cNvSpPr/>
      </dsp:nvSpPr>
      <dsp:spPr>
        <a:xfrm>
          <a:off x="300509" y="223943"/>
          <a:ext cx="546380" cy="5463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BF1574-504A-4C6A-9D10-6831E732E2D9}">
      <dsp:nvSpPr>
        <dsp:cNvPr id="0" name=""/>
        <dsp:cNvSpPr/>
      </dsp:nvSpPr>
      <dsp:spPr>
        <a:xfrm>
          <a:off x="1147399" y="424"/>
          <a:ext cx="3287678" cy="993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37" tIns="105137" rIns="105137" bIns="10513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/>
            <a:t>• buat jadi bekerja (make it work); </a:t>
          </a:r>
          <a:endParaRPr lang="en-US" sz="2500" kern="1200"/>
        </a:p>
      </dsp:txBody>
      <dsp:txXfrm>
        <a:off x="1147399" y="424"/>
        <a:ext cx="3287678" cy="993419"/>
      </dsp:txXfrm>
    </dsp:sp>
    <dsp:sp modelId="{B2703F68-D5F4-4868-A781-2FD9FBF24293}">
      <dsp:nvSpPr>
        <dsp:cNvPr id="0" name=""/>
        <dsp:cNvSpPr/>
      </dsp:nvSpPr>
      <dsp:spPr>
        <a:xfrm>
          <a:off x="0" y="1242198"/>
          <a:ext cx="4435078" cy="9934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851088-B05A-43D4-8447-9F0087750F1E}">
      <dsp:nvSpPr>
        <dsp:cNvPr id="0" name=""/>
        <dsp:cNvSpPr/>
      </dsp:nvSpPr>
      <dsp:spPr>
        <a:xfrm>
          <a:off x="300509" y="1465717"/>
          <a:ext cx="546380" cy="5463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04FD37-B618-46AB-B5F5-8E7F1B8DFCA8}">
      <dsp:nvSpPr>
        <dsp:cNvPr id="0" name=""/>
        <dsp:cNvSpPr/>
      </dsp:nvSpPr>
      <dsp:spPr>
        <a:xfrm>
          <a:off x="1147399" y="1242198"/>
          <a:ext cx="3287678" cy="993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37" tIns="105137" rIns="105137" bIns="10513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/>
            <a:t>• buat jadi simpel (make it simple); </a:t>
          </a:r>
          <a:endParaRPr lang="en-US" sz="2500" kern="1200"/>
        </a:p>
      </dsp:txBody>
      <dsp:txXfrm>
        <a:off x="1147399" y="1242198"/>
        <a:ext cx="3287678" cy="993419"/>
      </dsp:txXfrm>
    </dsp:sp>
    <dsp:sp modelId="{039BD520-F3AF-403F-B955-87193E98BB96}">
      <dsp:nvSpPr>
        <dsp:cNvPr id="0" name=""/>
        <dsp:cNvSpPr/>
      </dsp:nvSpPr>
      <dsp:spPr>
        <a:xfrm>
          <a:off x="0" y="2483972"/>
          <a:ext cx="4435078" cy="99341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3ECC9-F0E9-428B-8103-73EFDF40EB41}">
      <dsp:nvSpPr>
        <dsp:cNvPr id="0" name=""/>
        <dsp:cNvSpPr/>
      </dsp:nvSpPr>
      <dsp:spPr>
        <a:xfrm>
          <a:off x="300509" y="2707491"/>
          <a:ext cx="546380" cy="5463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57ED15-19FA-4767-A871-5C211F3F67F2}">
      <dsp:nvSpPr>
        <dsp:cNvPr id="0" name=""/>
        <dsp:cNvSpPr/>
      </dsp:nvSpPr>
      <dsp:spPr>
        <a:xfrm>
          <a:off x="1147399" y="2483972"/>
          <a:ext cx="3287678" cy="993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137" tIns="105137" rIns="105137" bIns="10513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/>
            <a:t>• buat jadi indah (make it beautiful). </a:t>
          </a:r>
          <a:endParaRPr lang="en-US" sz="2500" kern="1200"/>
        </a:p>
      </dsp:txBody>
      <dsp:txXfrm>
        <a:off x="1147399" y="2483972"/>
        <a:ext cx="3287678" cy="9934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E14B29-023C-FF46-ADAE-DD7952A972D0}">
      <dsp:nvSpPr>
        <dsp:cNvPr id="0" name=""/>
        <dsp:cNvSpPr/>
      </dsp:nvSpPr>
      <dsp:spPr>
        <a:xfrm>
          <a:off x="3340" y="905644"/>
          <a:ext cx="1944812" cy="77792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"How Might We...?"</a:t>
          </a:r>
        </a:p>
      </dsp:txBody>
      <dsp:txXfrm>
        <a:off x="392302" y="905644"/>
        <a:ext cx="1166888" cy="777924"/>
      </dsp:txXfrm>
    </dsp:sp>
    <dsp:sp modelId="{CBE7382D-1927-C84B-BDEF-EF3112C6ECE8}">
      <dsp:nvSpPr>
        <dsp:cNvPr id="0" name=""/>
        <dsp:cNvSpPr/>
      </dsp:nvSpPr>
      <dsp:spPr>
        <a:xfrm>
          <a:off x="1753672" y="905644"/>
          <a:ext cx="1944812" cy="77792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Brainstorm Ideas</a:t>
          </a:r>
        </a:p>
      </dsp:txBody>
      <dsp:txXfrm>
        <a:off x="2142634" y="905644"/>
        <a:ext cx="1166888" cy="777924"/>
      </dsp:txXfrm>
    </dsp:sp>
    <dsp:sp modelId="{AA275E6C-2352-C34D-A473-836F15ADC3DA}">
      <dsp:nvSpPr>
        <dsp:cNvPr id="0" name=""/>
        <dsp:cNvSpPr/>
      </dsp:nvSpPr>
      <dsp:spPr>
        <a:xfrm>
          <a:off x="3504003" y="905644"/>
          <a:ext cx="1944812" cy="77792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Select top 2 or 3</a:t>
          </a:r>
        </a:p>
      </dsp:txBody>
      <dsp:txXfrm>
        <a:off x="3892965" y="905644"/>
        <a:ext cx="1166888" cy="777924"/>
      </dsp:txXfrm>
    </dsp:sp>
    <dsp:sp modelId="{80825E0A-F8E2-8F4B-BDEC-D79EB815F3FC}">
      <dsp:nvSpPr>
        <dsp:cNvPr id="0" name=""/>
        <dsp:cNvSpPr/>
      </dsp:nvSpPr>
      <dsp:spPr>
        <a:xfrm>
          <a:off x="5254334" y="905644"/>
          <a:ext cx="1944812" cy="777924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Storyboard</a:t>
          </a:r>
        </a:p>
      </dsp:txBody>
      <dsp:txXfrm>
        <a:off x="5643296" y="905644"/>
        <a:ext cx="1166888" cy="7779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A33AE9-0510-4404-914C-0FBBD15C30C2}">
      <dsp:nvSpPr>
        <dsp:cNvPr id="0" name=""/>
        <dsp:cNvSpPr/>
      </dsp:nvSpPr>
      <dsp:spPr>
        <a:xfrm>
          <a:off x="438140" y="181210"/>
          <a:ext cx="1303875" cy="13038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C6751D-974D-4751-8A0F-18A7D39E3445}">
      <dsp:nvSpPr>
        <dsp:cNvPr id="0" name=""/>
        <dsp:cNvSpPr/>
      </dsp:nvSpPr>
      <dsp:spPr>
        <a:xfrm>
          <a:off x="716015" y="459085"/>
          <a:ext cx="748125" cy="748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1B2D8-B989-45E8-A5CE-AB9DF8A57AA4}">
      <dsp:nvSpPr>
        <dsp:cNvPr id="0" name=""/>
        <dsp:cNvSpPr/>
      </dsp:nvSpPr>
      <dsp:spPr>
        <a:xfrm>
          <a:off x="21327" y="1891210"/>
          <a:ext cx="21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Design Experiments</a:t>
          </a:r>
        </a:p>
      </dsp:txBody>
      <dsp:txXfrm>
        <a:off x="21327" y="1891210"/>
        <a:ext cx="2137500" cy="720000"/>
      </dsp:txXfrm>
    </dsp:sp>
    <dsp:sp modelId="{E381B528-818D-4C8C-B5F5-42A41C7BA304}">
      <dsp:nvSpPr>
        <dsp:cNvPr id="0" name=""/>
        <dsp:cNvSpPr/>
      </dsp:nvSpPr>
      <dsp:spPr>
        <a:xfrm>
          <a:off x="2949702" y="181210"/>
          <a:ext cx="1303875" cy="13038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EE4E-E324-449E-B0E1-D1E72460277C}">
      <dsp:nvSpPr>
        <dsp:cNvPr id="0" name=""/>
        <dsp:cNvSpPr/>
      </dsp:nvSpPr>
      <dsp:spPr>
        <a:xfrm>
          <a:off x="3227577" y="459085"/>
          <a:ext cx="748125" cy="748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91831C-F333-41A6-9127-0931CB59F482}">
      <dsp:nvSpPr>
        <dsp:cNvPr id="0" name=""/>
        <dsp:cNvSpPr/>
      </dsp:nvSpPr>
      <dsp:spPr>
        <a:xfrm>
          <a:off x="2532890" y="1891210"/>
          <a:ext cx="21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/>
            <a:t>Test</a:t>
          </a:r>
        </a:p>
      </dsp:txBody>
      <dsp:txXfrm>
        <a:off x="2532890" y="1891210"/>
        <a:ext cx="2137500" cy="720000"/>
      </dsp:txXfrm>
    </dsp:sp>
    <dsp:sp modelId="{04379616-1A06-4796-A5A6-44051DF8C93B}">
      <dsp:nvSpPr>
        <dsp:cNvPr id="0" name=""/>
        <dsp:cNvSpPr/>
      </dsp:nvSpPr>
      <dsp:spPr>
        <a:xfrm>
          <a:off x="5461265" y="181210"/>
          <a:ext cx="1303875" cy="13038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6C0A7-CDA5-46EB-9202-BB8BDDEE7730}">
      <dsp:nvSpPr>
        <dsp:cNvPr id="0" name=""/>
        <dsp:cNvSpPr/>
      </dsp:nvSpPr>
      <dsp:spPr>
        <a:xfrm>
          <a:off x="5739140" y="459085"/>
          <a:ext cx="748125" cy="7481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C4D79-433A-4E5A-BE3D-FCC307D569AB}">
      <dsp:nvSpPr>
        <dsp:cNvPr id="0" name=""/>
        <dsp:cNvSpPr/>
      </dsp:nvSpPr>
      <dsp:spPr>
        <a:xfrm>
          <a:off x="5044452" y="1891210"/>
          <a:ext cx="2137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kern="1200" dirty="0"/>
            <a:t>Iterate</a:t>
          </a:r>
        </a:p>
      </dsp:txBody>
      <dsp:txXfrm>
        <a:off x="5044452" y="1891210"/>
        <a:ext cx="21375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37B703-57D5-4465-991C-2213D110F221}">
      <dsp:nvSpPr>
        <dsp:cNvPr id="0" name=""/>
        <dsp:cNvSpPr/>
      </dsp:nvSpPr>
      <dsp:spPr>
        <a:xfrm>
          <a:off x="168826" y="1629"/>
          <a:ext cx="2145508" cy="128730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How might we…</a:t>
          </a:r>
        </a:p>
      </dsp:txBody>
      <dsp:txXfrm>
        <a:off x="168826" y="1629"/>
        <a:ext cx="2145508" cy="1287305"/>
      </dsp:txXfrm>
    </dsp:sp>
    <dsp:sp modelId="{3FC4A370-27C6-4DDE-B7A2-96432BD42337}">
      <dsp:nvSpPr>
        <dsp:cNvPr id="0" name=""/>
        <dsp:cNvSpPr/>
      </dsp:nvSpPr>
      <dsp:spPr>
        <a:xfrm>
          <a:off x="2528886" y="1629"/>
          <a:ext cx="2145508" cy="128730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Why do we want to do that?  </a:t>
          </a:r>
        </a:p>
      </dsp:txBody>
      <dsp:txXfrm>
        <a:off x="2528886" y="1629"/>
        <a:ext cx="2145508" cy="1287305"/>
      </dsp:txXfrm>
    </dsp:sp>
    <dsp:sp modelId="{1B6EB7DE-8C88-4BF2-8118-52FA48B0383C}">
      <dsp:nvSpPr>
        <dsp:cNvPr id="0" name=""/>
        <dsp:cNvSpPr/>
      </dsp:nvSpPr>
      <dsp:spPr>
        <a:xfrm>
          <a:off x="4888945" y="1629"/>
          <a:ext cx="2145508" cy="128730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is stopping us from doing that?</a:t>
          </a:r>
        </a:p>
      </dsp:txBody>
      <dsp:txXfrm>
        <a:off x="4888945" y="1629"/>
        <a:ext cx="2145508" cy="1287305"/>
      </dsp:txXfrm>
    </dsp:sp>
    <dsp:sp modelId="{34EF456F-C060-4200-BE55-EB6191E47F9B}">
      <dsp:nvSpPr>
        <dsp:cNvPr id="0" name=""/>
        <dsp:cNvSpPr/>
      </dsp:nvSpPr>
      <dsp:spPr>
        <a:xfrm>
          <a:off x="1348856" y="1503485"/>
          <a:ext cx="2145508" cy="128730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Revise: How might we...?</a:t>
          </a:r>
        </a:p>
      </dsp:txBody>
      <dsp:txXfrm>
        <a:off x="1348856" y="1503485"/>
        <a:ext cx="2145508" cy="1287305"/>
      </dsp:txXfrm>
    </dsp:sp>
    <dsp:sp modelId="{EFAC7C3E-AD53-4E62-AAE8-4F41467B8C19}">
      <dsp:nvSpPr>
        <dsp:cNvPr id="0" name=""/>
        <dsp:cNvSpPr/>
      </dsp:nvSpPr>
      <dsp:spPr>
        <a:xfrm>
          <a:off x="3708915" y="1503485"/>
          <a:ext cx="2145508" cy="128730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Has our concept of the problem changed?</a:t>
          </a:r>
        </a:p>
      </dsp:txBody>
      <dsp:txXfrm>
        <a:off x="3708915" y="1503485"/>
        <a:ext cx="2145508" cy="12873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5cc2f3fbc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5cc2f3fbc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87903-402B-3646-9824-B1DDF98F50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555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01724"/>
            <a:ext cx="6477805" cy="1906073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648403"/>
            <a:ext cx="6477804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46981"/>
            <a:ext cx="3730436" cy="2319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599230"/>
            <a:ext cx="608264" cy="37768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646407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2298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71595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51470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03667"/>
            <a:ext cx="7204226" cy="794479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508159"/>
            <a:ext cx="3483864" cy="2586446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513007"/>
            <a:ext cx="3483864" cy="258114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0281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03123"/>
            <a:ext cx="7205746" cy="792239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514662"/>
            <a:ext cx="3483864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118202"/>
            <a:ext cx="3483864" cy="1983343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517253"/>
            <a:ext cx="3483864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116119"/>
            <a:ext cx="3483864" cy="197802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3652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779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7761350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599230"/>
            <a:ext cx="2454824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599230"/>
            <a:ext cx="4509353" cy="3494120"/>
          </a:xfrm>
        </p:spPr>
        <p:txBody>
          <a:bodyPr anchor="ctr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4" y="2404119"/>
            <a:ext cx="2456260" cy="168613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404118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386195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361628"/>
            <a:ext cx="3055900" cy="3861826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847135"/>
            <a:ext cx="4149246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841907"/>
            <a:ext cx="209337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359494"/>
            <a:ext cx="4143303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102393"/>
            <a:ext cx="4145513" cy="240092"/>
          </a:xfrm>
        </p:spPr>
        <p:txBody>
          <a:bodyPr/>
          <a:lstStyle>
            <a:lvl1pPr algn="l">
              <a:defRPr/>
            </a:lvl1pPr>
          </a:lstStyle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38981"/>
            <a:ext cx="4155753" cy="24069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357704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94981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28172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599230"/>
            <a:ext cx="121180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599230"/>
            <a:ext cx="5871623" cy="3494917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599230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36079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Background 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0453"/>
            <a:ext cx="9143999" cy="484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0" y="3867894"/>
            <a:ext cx="9143998" cy="127560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350" y="1545636"/>
            <a:ext cx="6837114" cy="594066"/>
          </a:xfrm>
        </p:spPr>
        <p:txBody>
          <a:bodyPr>
            <a:normAutofit/>
          </a:bodyPr>
          <a:lstStyle>
            <a:lvl1pPr algn="l">
              <a:defRPr sz="2250" b="1">
                <a:solidFill>
                  <a:srgbClr val="0079B8"/>
                </a:solidFill>
                <a:latin typeface="Open Sans"/>
              </a:defRPr>
            </a:lvl1pPr>
          </a:lstStyle>
          <a:p>
            <a:r>
              <a:rPr lang="en-US"/>
              <a:t>Click to edit Master title style</a:t>
            </a:r>
            <a:endParaRPr lang="id-ID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40002"/>
            <a:ext cx="2133600" cy="273844"/>
          </a:xfrm>
        </p:spPr>
        <p:txBody>
          <a:bodyPr/>
          <a:lstStyle/>
          <a:p>
            <a:fld id="{5EF9B71C-2D91-4D15-BAB7-ADA66F828B46}" type="datetimeFigureOut">
              <a:rPr lang="id-ID" smtClean="0"/>
              <a:pPr/>
              <a:t>30/09/2026</a:t>
            </a:fld>
            <a:endParaRPr lang="id-ID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40002"/>
            <a:ext cx="2895600" cy="273844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40002"/>
            <a:ext cx="2133600" cy="273844"/>
          </a:xfrm>
        </p:spPr>
        <p:txBody>
          <a:bodyPr/>
          <a:lstStyle/>
          <a:p>
            <a:fld id="{F173735F-2667-4028-B606-D96AABD86FD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11350" y="2571751"/>
            <a:ext cx="6837114" cy="2280317"/>
          </a:xfrm>
        </p:spPr>
        <p:txBody>
          <a:bodyPr/>
          <a:lstStyle>
            <a:lvl1pPr>
              <a:defRPr>
                <a:latin typeface="Open Sans"/>
              </a:defRPr>
            </a:lvl1pPr>
            <a:lvl2pPr>
              <a:defRPr>
                <a:latin typeface="Open Sans"/>
              </a:defRPr>
            </a:lvl2pPr>
            <a:lvl3pPr>
              <a:defRPr>
                <a:latin typeface="Open Sans"/>
              </a:defRPr>
            </a:lvl3pPr>
            <a:lvl4pPr>
              <a:defRPr>
                <a:latin typeface="Open Sans"/>
              </a:defRPr>
            </a:lvl4pPr>
            <a:lvl5pPr>
              <a:defRPr>
                <a:latin typeface="Open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>
          <a:xfrm>
            <a:off x="1907704" y="2139702"/>
            <a:ext cx="6840760" cy="37804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id-ID" sz="1650" b="1" dirty="0">
                <a:solidFill>
                  <a:srgbClr val="0079B8"/>
                </a:solidFill>
                <a:latin typeface="Open Sans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/>
              <a:t>Click to edit Master subtitle style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16517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Background 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0453"/>
            <a:ext cx="9143999" cy="4848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0" y="3867894"/>
            <a:ext cx="9143998" cy="1275606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350" y="1545636"/>
            <a:ext cx="6837114" cy="594066"/>
          </a:xfrm>
        </p:spPr>
        <p:txBody>
          <a:bodyPr>
            <a:normAutofit/>
          </a:bodyPr>
          <a:lstStyle>
            <a:lvl1pPr algn="l">
              <a:defRPr sz="2250" b="1">
                <a:solidFill>
                  <a:srgbClr val="0079B8"/>
                </a:solidFill>
                <a:latin typeface="Open Sans"/>
              </a:defRPr>
            </a:lvl1pPr>
          </a:lstStyle>
          <a:p>
            <a:r>
              <a:rPr lang="en-US"/>
              <a:t>Click to edit Master title style</a:t>
            </a:r>
            <a:endParaRPr lang="id-ID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840002"/>
            <a:ext cx="2133600" cy="273844"/>
          </a:xfrm>
        </p:spPr>
        <p:txBody>
          <a:bodyPr/>
          <a:lstStyle/>
          <a:p>
            <a:fld id="{5EF9B71C-2D91-4D15-BAB7-ADA66F828B46}" type="datetimeFigureOut">
              <a:rPr lang="id-ID" smtClean="0"/>
              <a:pPr/>
              <a:t>30/09/2026</a:t>
            </a:fld>
            <a:endParaRPr lang="id-ID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840002"/>
            <a:ext cx="2895600" cy="273844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840002"/>
            <a:ext cx="2133600" cy="273844"/>
          </a:xfrm>
        </p:spPr>
        <p:txBody>
          <a:bodyPr/>
          <a:lstStyle/>
          <a:p>
            <a:fld id="{F173735F-2667-4028-B606-D96AABD86FDB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1911350" y="2571751"/>
            <a:ext cx="6837114" cy="2280317"/>
          </a:xfrm>
        </p:spPr>
        <p:txBody>
          <a:bodyPr/>
          <a:lstStyle>
            <a:lvl1pPr>
              <a:defRPr>
                <a:latin typeface="Open Sans"/>
              </a:defRPr>
            </a:lvl1pPr>
            <a:lvl2pPr>
              <a:defRPr>
                <a:latin typeface="Open Sans"/>
              </a:defRPr>
            </a:lvl2pPr>
            <a:lvl3pPr>
              <a:defRPr>
                <a:latin typeface="Open Sans"/>
              </a:defRPr>
            </a:lvl3pPr>
            <a:lvl4pPr>
              <a:defRPr>
                <a:latin typeface="Open Sans"/>
              </a:defRPr>
            </a:lvl4pPr>
            <a:lvl5pPr>
              <a:defRPr>
                <a:latin typeface="Open San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3"/>
          </p:nvPr>
        </p:nvSpPr>
        <p:spPr>
          <a:xfrm>
            <a:off x="1907704" y="2139702"/>
            <a:ext cx="6840760" cy="37804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id-ID" sz="1650" b="1" dirty="0">
                <a:solidFill>
                  <a:srgbClr val="0079B8"/>
                </a:solidFill>
                <a:latin typeface="Open Sans"/>
                <a:ea typeface="+mj-ea"/>
                <a:cs typeface="+mj-cs"/>
              </a:defRPr>
            </a:lvl1pPr>
          </a:lstStyle>
          <a:p>
            <a:pPr lvl="0">
              <a:spcBef>
                <a:spcPct val="0"/>
              </a:spcBef>
              <a:buNone/>
            </a:pPr>
            <a:r>
              <a:rPr lang="en-US"/>
              <a:t>Click to edit Master subtitle style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90245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1460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03390"/>
            <a:ext cx="7202456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511799"/>
            <a:ext cx="7202456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47778"/>
            <a:ext cx="2625536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2A0FE-1782-4DDA-9196-9B69E11A11B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46981"/>
            <a:ext cx="4454127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599230"/>
            <a:ext cx="608264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59631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33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663" r:id="rId12"/>
    <p:sldLayoutId id="2147483664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75" y="152400"/>
            <a:ext cx="8470851" cy="514538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363700" y="1569625"/>
            <a:ext cx="27054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DESIGN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829525" y="1569625"/>
            <a:ext cx="3148500" cy="12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CC0000"/>
                </a:solidFill>
              </a:rPr>
              <a:t>THINKING</a:t>
            </a:r>
            <a:endParaRPr sz="4800">
              <a:solidFill>
                <a:srgbClr val="CC0000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894650" y="514400"/>
            <a:ext cx="48975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CC0000"/>
                </a:solidFill>
              </a:rPr>
              <a:t>In 10 minutes</a:t>
            </a:r>
            <a:endParaRPr sz="24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98" y="478881"/>
            <a:ext cx="8179004" cy="363257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653" y="649250"/>
            <a:ext cx="7838694" cy="329184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2">
            <a:schemeClr val="dk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097" y="772694"/>
            <a:ext cx="7591806" cy="3044952"/>
          </a:xfrm>
          <a:prstGeom prst="rect">
            <a:avLst/>
          </a:prstGeom>
          <a:noFill/>
          <a:ln>
            <a:solidFill>
              <a:srgbClr val="DFD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49B86645-5560-4779-86BB-9E47591E9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032039"/>
            <a:ext cx="7054418" cy="752243"/>
          </a:xfrm>
        </p:spPr>
        <p:txBody>
          <a:bodyPr anchor="ctr">
            <a:normAutofit/>
          </a:bodyPr>
          <a:lstStyle/>
          <a:p>
            <a:r>
              <a:rPr lang="en-US" b="0" i="0" dirty="0" err="1">
                <a:solidFill>
                  <a:srgbClr val="FFFFFF"/>
                </a:solidFill>
                <a:effectLst/>
                <a:latin typeface="Helvetica Neue"/>
              </a:rPr>
              <a:t>desain</a:t>
            </a:r>
            <a:r>
              <a:rPr lang="en-US" b="0" i="0" dirty="0">
                <a:solidFill>
                  <a:srgbClr val="FFFFFF"/>
                </a:solidFill>
                <a:effectLst/>
                <a:latin typeface="Helvetica Neue"/>
              </a:rPr>
              <a:t> </a:t>
            </a:r>
            <a:r>
              <a:rPr lang="en-US" b="0" i="0" dirty="0" err="1">
                <a:solidFill>
                  <a:srgbClr val="FFFFFF"/>
                </a:solidFill>
                <a:effectLst/>
                <a:latin typeface="Helvetica Neue"/>
              </a:rPr>
              <a:t>thinkin</a:t>
            </a:r>
            <a:r>
              <a:rPr lang="en-US" dirty="0" err="1">
                <a:solidFill>
                  <a:srgbClr val="FFFFFF"/>
                </a:solidFill>
                <a:latin typeface="Helvetica Neue"/>
              </a:rPr>
              <a:t>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6F5A333C-7DDF-4589-813A-D57E579E2C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84" y="1848743"/>
            <a:ext cx="7054418" cy="1802678"/>
          </a:xfrm>
        </p:spPr>
        <p:txBody>
          <a:bodyPr>
            <a:normAutofit/>
          </a:bodyPr>
          <a:lstStyle/>
          <a:p>
            <a:r>
              <a:rPr lang="en-US" b="0" i="0">
                <a:solidFill>
                  <a:srgbClr val="FFFFFF"/>
                </a:solidFill>
                <a:effectLst/>
                <a:latin typeface="Helvetica Neue"/>
              </a:rPr>
              <a:t>Design thinking adalah metode menyelesaikan masalah dengan pendekatan yang berpusat-pada- pengguna (user-centered).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07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Judul 1">
            <a:extLst>
              <a:ext uri="{FF2B5EF4-FFF2-40B4-BE49-F238E27FC236}">
                <a16:creationId xmlns:a16="http://schemas.microsoft.com/office/drawing/2014/main" id="{80018CB1-BDFA-4F02-8502-35B7748AB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727285"/>
            <a:ext cx="2454070" cy="2005648"/>
          </a:xfrm>
        </p:spPr>
        <p:txBody>
          <a:bodyPr anchor="t">
            <a:normAutofit/>
          </a:bodyPr>
          <a:lstStyle/>
          <a:p>
            <a:r>
              <a:rPr lang="en-US" sz="2200" b="0" i="0" err="1">
                <a:effectLst/>
                <a:latin typeface="Helvetica Neue"/>
              </a:rPr>
              <a:t>Kenapa</a:t>
            </a:r>
            <a:r>
              <a:rPr lang="en-US" sz="2200" b="0" i="0">
                <a:effectLst/>
                <a:latin typeface="Helvetica Neue"/>
              </a:rPr>
              <a:t> </a:t>
            </a:r>
            <a:r>
              <a:rPr lang="en-US" sz="2200" b="0" i="0" err="1">
                <a:effectLst/>
                <a:latin typeface="Helvetica Neue"/>
              </a:rPr>
              <a:t>menggunakan</a:t>
            </a:r>
            <a:r>
              <a:rPr lang="en-US" sz="2200" b="0" i="0">
                <a:effectLst/>
                <a:latin typeface="Helvetica Neue"/>
              </a:rPr>
              <a:t> design thinking?</a:t>
            </a:r>
            <a:endParaRPr lang="en-US" sz="22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609906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2341872"/>
            <a:ext cx="2647617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mpungan Konten 2">
            <a:extLst>
              <a:ext uri="{FF2B5EF4-FFF2-40B4-BE49-F238E27FC236}">
                <a16:creationId xmlns:a16="http://schemas.microsoft.com/office/drawing/2014/main" id="{B8BC0AD3-13E3-47C7-95E1-E6511AAD3E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440593"/>
              </p:ext>
            </p:extLst>
          </p:nvPr>
        </p:nvGraphicFramePr>
        <p:xfrm>
          <a:off x="3856434" y="602456"/>
          <a:ext cx="4435078" cy="347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9599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7700F36-0648-4812-BC77-F32F4777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908D723D-077D-4F28-9164-BD823E1D3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FC99ACC2-69E5-4936-80CD-D429ACB785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13" t="22926" r="38226" b="20277"/>
          <a:stretch/>
        </p:blipFill>
        <p:spPr>
          <a:xfrm>
            <a:off x="-1" y="-8886"/>
            <a:ext cx="9144001" cy="519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50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823D14C7-5E63-4E53-A4E5-B3924E2D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29AF60B1-7BC6-423C-9792-104044094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Gambar 4">
            <a:extLst>
              <a:ext uri="{FF2B5EF4-FFF2-40B4-BE49-F238E27FC236}">
                <a16:creationId xmlns:a16="http://schemas.microsoft.com/office/drawing/2014/main" id="{CBAA361A-8FDC-4F35-8975-F2C28F29EF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53" t="23786" r="40322" b="20278"/>
          <a:stretch/>
        </p:blipFill>
        <p:spPr>
          <a:xfrm>
            <a:off x="0" y="0"/>
            <a:ext cx="9144000" cy="52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chemeClr val="bg1"/>
          </a:solidFill>
          <a:ln w="22225">
            <a:solidFill>
              <a:srgbClr val="FA00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A68EFE17-D7A9-46CF-AD9A-4395F21AEB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33" t="17762" r="8548" b="28018"/>
          <a:stretch/>
        </p:blipFill>
        <p:spPr>
          <a:xfrm>
            <a:off x="482600" y="1058486"/>
            <a:ext cx="8178799" cy="302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77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>
            <a:extLst>
              <a:ext uri="{FF2B5EF4-FFF2-40B4-BE49-F238E27FC236}">
                <a16:creationId xmlns:a16="http://schemas.microsoft.com/office/drawing/2014/main" id="{17424F32-2789-4FF9-8E8A-1252284BF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D708C46E-BB60-4B97-8327-D3A475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8042755C-F24C-4D08-8E4C-E646382C3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63E94A00-1A92-47F4-9E2D-E51DFF901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385316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1088684" y="603389"/>
            <a:ext cx="7202456" cy="786926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0" lvl="0" indent="0" defTabSz="914400">
              <a:spcAft>
                <a:spcPts val="0"/>
              </a:spcAft>
            </a:pPr>
            <a:r>
              <a:rPr lang="en-US" sz="3200"/>
              <a:t>Design Thinking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390315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0" name="Rectangle 139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62889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101" name="Google Shape;99;p19">
            <a:extLst>
              <a:ext uri="{FF2B5EF4-FFF2-40B4-BE49-F238E27FC236}">
                <a16:creationId xmlns:a16="http://schemas.microsoft.com/office/drawing/2014/main" id="{633B778F-8E96-4FA7-ACD6-2A28A66E12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641581"/>
              </p:ext>
            </p:extLst>
          </p:nvPr>
        </p:nvGraphicFramePr>
        <p:xfrm>
          <a:off x="339213" y="1748622"/>
          <a:ext cx="8642555" cy="3280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16D9FD-860F-4F5C-8D9B-CE700207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Judul 2">
            <a:extLst>
              <a:ext uri="{FF2B5EF4-FFF2-40B4-BE49-F238E27FC236}">
                <a16:creationId xmlns:a16="http://schemas.microsoft.com/office/drawing/2014/main" id="{0B32F97B-0DDE-4CDE-BBC7-528A246F4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88" y="732771"/>
            <a:ext cx="2500057" cy="3928127"/>
          </a:xfrm>
        </p:spPr>
        <p:txBody>
          <a:bodyPr anchor="ctr">
            <a:normAutofit/>
          </a:bodyPr>
          <a:lstStyle/>
          <a:p>
            <a:r>
              <a:rPr lang="en-US" b="0" i="0">
                <a:effectLst/>
                <a:latin typeface="Helvetica Neue"/>
              </a:rPr>
              <a:t>Desain </a:t>
            </a:r>
            <a:r>
              <a:rPr lang="en-US" b="0" i="0" err="1">
                <a:effectLst/>
                <a:latin typeface="Helvetica Neue"/>
              </a:rPr>
              <a:t>pengalaman</a:t>
            </a:r>
            <a:r>
              <a:rPr lang="en-US" b="0" i="0">
                <a:effectLst/>
                <a:latin typeface="Helvetica Neue"/>
              </a:rPr>
              <a:t> </a:t>
            </a:r>
            <a:r>
              <a:rPr lang="en-US" b="0" i="0" err="1">
                <a:effectLst/>
                <a:latin typeface="Helvetica Neue"/>
              </a:rPr>
              <a:t>pengguna</a:t>
            </a:r>
            <a:r>
              <a:rPr lang="en-US" b="0" i="0">
                <a:effectLst/>
                <a:latin typeface="Helvetica Neue"/>
              </a:rPr>
              <a:t> (user experience design)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074069-7026-466C-B495-20FB9578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494" y="0"/>
            <a:ext cx="5653506" cy="5143500"/>
          </a:xfrm>
          <a:prstGeom prst="rect">
            <a:avLst/>
          </a:prstGeom>
          <a:solidFill>
            <a:schemeClr val="tx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685D80-4D5A-471F-9215-651424F47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340" y="0"/>
            <a:ext cx="123444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67B8EFD6-C40D-4FF0-890C-5B2DED549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965" y="732771"/>
            <a:ext cx="4071592" cy="3928128"/>
          </a:xfrm>
        </p:spPr>
        <p:txBody>
          <a:bodyPr anchor="ctr">
            <a:normAutofit/>
          </a:bodyPr>
          <a:lstStyle/>
          <a:p>
            <a:pPr algn="just"/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rancangan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perjalanan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pengguna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dari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awal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mereka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berﬁkir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tentang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masalah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hingga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mencapai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en-US" sz="2400" b="0" i="0" dirty="0" err="1">
                <a:solidFill>
                  <a:schemeClr val="bg1"/>
                </a:solidFill>
                <a:effectLst/>
                <a:latin typeface="Helvetica Neue"/>
              </a:rPr>
              <a:t>objektifnya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Helvetica Neue"/>
              </a:rPr>
              <a:t>.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740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Judul 3">
            <a:extLst>
              <a:ext uri="{FF2B5EF4-FFF2-40B4-BE49-F238E27FC236}">
                <a16:creationId xmlns:a16="http://schemas.microsoft.com/office/drawing/2014/main" id="{E11CA0DA-81BD-4690-BB46-BBDCAB20C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1727285"/>
            <a:ext cx="2454070" cy="2005648"/>
          </a:xfrm>
        </p:spPr>
        <p:txBody>
          <a:bodyPr anchor="t">
            <a:normAutofit/>
          </a:bodyPr>
          <a:lstStyle/>
          <a:p>
            <a:r>
              <a:rPr lang="en-US" b="0" i="0">
                <a:effectLst/>
                <a:latin typeface="Helvetica Neue"/>
              </a:rPr>
              <a:t>Mantra </a:t>
            </a:r>
            <a:r>
              <a:rPr lang="en-US" b="0" i="0" err="1">
                <a:effectLst/>
                <a:latin typeface="Helvetica Neue"/>
              </a:rPr>
              <a:t>desain</a:t>
            </a:r>
            <a:r>
              <a:rPr lang="en-US" b="0" i="0">
                <a:effectLst/>
                <a:latin typeface="Helvetica Neue"/>
              </a:rPr>
              <a:t> </a:t>
            </a:r>
            <a:r>
              <a:rPr lang="en-US" b="0" i="0" err="1">
                <a:effectLst/>
                <a:latin typeface="Helvetica Neue"/>
              </a:rPr>
              <a:t>pengalaman</a:t>
            </a:r>
            <a:r>
              <a:rPr lang="en-US" b="0" i="0">
                <a:effectLst/>
                <a:latin typeface="Helvetica Neue"/>
              </a:rPr>
              <a:t> </a:t>
            </a:r>
            <a:r>
              <a:rPr lang="en-US" b="0" i="0" err="1">
                <a:effectLst/>
                <a:latin typeface="Helvetica Neue"/>
              </a:rPr>
              <a:t>pengguna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609906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2341872"/>
            <a:ext cx="2647617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mpungan Konten 2">
            <a:extLst>
              <a:ext uri="{FF2B5EF4-FFF2-40B4-BE49-F238E27FC236}">
                <a16:creationId xmlns:a16="http://schemas.microsoft.com/office/drawing/2014/main" id="{4559BE62-4649-4F92-AB7C-16303465AE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989677"/>
              </p:ext>
            </p:extLst>
          </p:nvPr>
        </p:nvGraphicFramePr>
        <p:xfrm>
          <a:off x="3856434" y="602456"/>
          <a:ext cx="4435078" cy="3477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18416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Thinking Process - Ideation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7305530"/>
              </p:ext>
            </p:extLst>
          </p:nvPr>
        </p:nvGraphicFramePr>
        <p:xfrm>
          <a:off x="1089025" y="1511300"/>
          <a:ext cx="7202488" cy="2589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881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603389"/>
            <a:ext cx="7202456" cy="786926"/>
          </a:xfrm>
        </p:spPr>
        <p:txBody>
          <a:bodyPr>
            <a:normAutofit/>
          </a:bodyPr>
          <a:lstStyle/>
          <a:p>
            <a:r>
              <a:rPr lang="en-US"/>
              <a:t>Design Thinking Process – Implementation</a:t>
            </a:r>
            <a:endParaRPr lang="en-US" dirty="0"/>
          </a:p>
        </p:txBody>
      </p:sp>
      <p:cxnSp>
        <p:nvCxnSpPr>
          <p:cNvPr id="22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390315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62889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621028"/>
              </p:ext>
            </p:extLst>
          </p:nvPr>
        </p:nvGraphicFramePr>
        <p:xfrm>
          <a:off x="1088231" y="1748622"/>
          <a:ext cx="7203281" cy="2792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3701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684" y="603389"/>
            <a:ext cx="7202456" cy="786926"/>
          </a:xfrm>
        </p:spPr>
        <p:txBody>
          <a:bodyPr>
            <a:normAutofit/>
          </a:bodyPr>
          <a:lstStyle/>
          <a:p>
            <a:r>
              <a:rPr lang="en-US" dirty="0"/>
              <a:t>Design Thinking Process to Reframe a Problem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390315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628893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5413500"/>
              </p:ext>
            </p:extLst>
          </p:nvPr>
        </p:nvGraphicFramePr>
        <p:xfrm>
          <a:off x="1088231" y="1748622"/>
          <a:ext cx="7203281" cy="2792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892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216D9FD-860F-4F5C-8D9B-CE7002071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988" y="732771"/>
            <a:ext cx="2500057" cy="3928127"/>
          </a:xfrm>
        </p:spPr>
        <p:txBody>
          <a:bodyPr anchor="ctr">
            <a:normAutofit/>
          </a:bodyPr>
          <a:lstStyle/>
          <a:p>
            <a:r>
              <a:rPr lang="en-US" dirty="0"/>
              <a:t>Tools We Use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074069-7026-466C-B495-20FB9578C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494" y="0"/>
            <a:ext cx="5653506" cy="5143500"/>
          </a:xfrm>
          <a:prstGeom prst="rect">
            <a:avLst/>
          </a:prstGeom>
          <a:solidFill>
            <a:schemeClr val="tx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685D80-4D5A-471F-9215-651424F47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340" y="0"/>
            <a:ext cx="123444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965" y="732771"/>
            <a:ext cx="4071592" cy="392812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Fly on the Wall Observation</a:t>
            </a:r>
          </a:p>
          <a:p>
            <a:r>
              <a:rPr lang="en-US" dirty="0">
                <a:solidFill>
                  <a:schemeClr val="bg1"/>
                </a:solidFill>
              </a:rPr>
              <a:t>Contextual Inquiry</a:t>
            </a:r>
          </a:p>
          <a:p>
            <a:r>
              <a:rPr lang="en-US" dirty="0">
                <a:solidFill>
                  <a:schemeClr val="bg1"/>
                </a:solidFill>
              </a:rPr>
              <a:t>One-On-One Interview</a:t>
            </a:r>
          </a:p>
          <a:p>
            <a:r>
              <a:rPr lang="en-US" dirty="0">
                <a:solidFill>
                  <a:schemeClr val="bg1"/>
                </a:solidFill>
              </a:rPr>
              <a:t>Expert Interview</a:t>
            </a:r>
          </a:p>
          <a:p>
            <a:r>
              <a:rPr lang="en-US" dirty="0">
                <a:solidFill>
                  <a:schemeClr val="bg1"/>
                </a:solidFill>
              </a:rPr>
              <a:t>Group Interview/Focus Groups</a:t>
            </a:r>
          </a:p>
          <a:p>
            <a:r>
              <a:rPr lang="en-US" dirty="0">
                <a:solidFill>
                  <a:schemeClr val="bg1"/>
                </a:solidFill>
              </a:rPr>
              <a:t>5 Why (Root Cause/Fishbone or Ishikawa Diagram)</a:t>
            </a:r>
          </a:p>
          <a:p>
            <a:r>
              <a:rPr lang="en-US" dirty="0">
                <a:solidFill>
                  <a:schemeClr val="bg1"/>
                </a:solidFill>
              </a:rPr>
              <a:t>Design Charrettes</a:t>
            </a:r>
          </a:p>
          <a:p>
            <a:r>
              <a:rPr lang="en-US" dirty="0">
                <a:solidFill>
                  <a:schemeClr val="bg1"/>
                </a:solidFill>
              </a:rPr>
              <a:t>Service Blueprinting</a:t>
            </a:r>
          </a:p>
        </p:txBody>
      </p:sp>
    </p:spTree>
    <p:extLst>
      <p:ext uri="{BB962C8B-B14F-4D97-AF65-F5344CB8AC3E}">
        <p14:creationId xmlns:p14="http://schemas.microsoft.com/office/powerpoint/2010/main" val="358222714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">
  <a:themeElements>
    <a:clrScheme name="Ga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284</TotalTime>
  <Words>249</Words>
  <Application>Microsoft Office PowerPoint</Application>
  <PresentationFormat>On-screen Show (16:9)</PresentationFormat>
  <Paragraphs>49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Gill Sans MT</vt:lpstr>
      <vt:lpstr>Helvetica Neue</vt:lpstr>
      <vt:lpstr>Open Sans</vt:lpstr>
      <vt:lpstr>Galeri</vt:lpstr>
      <vt:lpstr>PowerPoint Presentation</vt:lpstr>
      <vt:lpstr>desain thinkinG</vt:lpstr>
      <vt:lpstr>Kenapa menggunakan design thinking?</vt:lpstr>
      <vt:lpstr>PowerPoint Presentation</vt:lpstr>
      <vt:lpstr>PowerPoint Presentation</vt:lpstr>
      <vt:lpstr>PowerPoint Presentation</vt:lpstr>
      <vt:lpstr>Design Thinking</vt:lpstr>
      <vt:lpstr>Desain pengalaman pengguna (user experience design)</vt:lpstr>
      <vt:lpstr>Mantra desain pengalaman pengguna</vt:lpstr>
      <vt:lpstr>Design Thinking Process - Ideation</vt:lpstr>
      <vt:lpstr>Design Thinking Process – Implementation</vt:lpstr>
      <vt:lpstr>Design Thinking Process to Reframe a Problem</vt:lpstr>
      <vt:lpstr>Tools We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Iskandaria Masduki</dc:creator>
  <cp:lastModifiedBy>herminda herminda</cp:lastModifiedBy>
  <cp:revision>19</cp:revision>
  <dcterms:modified xsi:type="dcterms:W3CDTF">2026-09-30T04:29:37Z</dcterms:modified>
</cp:coreProperties>
</file>